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94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0" r:id="rId24"/>
    <p:sldId id="281" r:id="rId25"/>
    <p:sldId id="283" r:id="rId26"/>
    <p:sldId id="284" r:id="rId27"/>
    <p:sldId id="285" r:id="rId28"/>
    <p:sldId id="286" r:id="rId29"/>
    <p:sldId id="282" r:id="rId30"/>
    <p:sldId id="289" r:id="rId31"/>
    <p:sldId id="287" r:id="rId32"/>
    <p:sldId id="288" r:id="rId33"/>
    <p:sldId id="290" r:id="rId34"/>
    <p:sldId id="291" r:id="rId35"/>
    <p:sldId id="292" r:id="rId36"/>
    <p:sldId id="293" r:id="rId37"/>
    <p:sldId id="295" r:id="rId3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B3A11C-99F0-4A6E-9B4F-EF2D6EFACF7B}" v="1261" dt="2023-11-09T09:04:28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31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an van de Laar" userId="ca6fda77-f1b2-4f1f-bca6-908a6466774a" providerId="ADAL" clId="{3FB3A11C-99F0-4A6E-9B4F-EF2D6EFACF7B}"/>
    <pc:docChg chg="undo custSel addSld delSld modSld sldOrd addMainMaster delMainMaster">
      <pc:chgData name="Sebastiaan van de Laar" userId="ca6fda77-f1b2-4f1f-bca6-908a6466774a" providerId="ADAL" clId="{3FB3A11C-99F0-4A6E-9B4F-EF2D6EFACF7B}" dt="2023-11-09T09:04:28.700" v="12750" actId="20577"/>
      <pc:docMkLst>
        <pc:docMk/>
      </pc:docMkLst>
      <pc:sldChg chg="addSp delSp modSp mod setBg modClrScheme addAnim chgLayout">
        <pc:chgData name="Sebastiaan van de Laar" userId="ca6fda77-f1b2-4f1f-bca6-908a6466774a" providerId="ADAL" clId="{3FB3A11C-99F0-4A6E-9B4F-EF2D6EFACF7B}" dt="2023-11-09T09:04:28.700" v="12750" actId="20577"/>
        <pc:sldMkLst>
          <pc:docMk/>
          <pc:sldMk cId="3937995227" sldId="256"/>
        </pc:sldMkLst>
        <pc:spChg chg="mod">
          <ac:chgData name="Sebastiaan van de Laar" userId="ca6fda77-f1b2-4f1f-bca6-908a6466774a" providerId="ADAL" clId="{3FB3A11C-99F0-4A6E-9B4F-EF2D6EFACF7B}" dt="2023-11-07T22:16:28.028" v="12428" actId="20577"/>
          <ac:spMkLst>
            <pc:docMk/>
            <pc:sldMk cId="3937995227" sldId="256"/>
            <ac:spMk id="2" creationId="{472CEE2A-3748-FD57-4FBB-197ADA6E658B}"/>
          </ac:spMkLst>
        </pc:spChg>
        <pc:spChg chg="mod">
          <ac:chgData name="Sebastiaan van de Laar" userId="ca6fda77-f1b2-4f1f-bca6-908a6466774a" providerId="ADAL" clId="{3FB3A11C-99F0-4A6E-9B4F-EF2D6EFACF7B}" dt="2023-11-09T09:04:28.700" v="12750" actId="20577"/>
          <ac:spMkLst>
            <pc:docMk/>
            <pc:sldMk cId="3937995227" sldId="256"/>
            <ac:spMk id="3" creationId="{A494EE6A-3A3B-3C5E-6BFF-850B12E6956E}"/>
          </ac:spMkLst>
        </pc:spChg>
        <pc:spChg chg="add">
          <ac:chgData name="Sebastiaan van de Laar" userId="ca6fda77-f1b2-4f1f-bca6-908a6466774a" providerId="ADAL" clId="{3FB3A11C-99F0-4A6E-9B4F-EF2D6EFACF7B}" dt="2023-11-07T19:21:51.023" v="762" actId="26606"/>
          <ac:spMkLst>
            <pc:docMk/>
            <pc:sldMk cId="3937995227" sldId="256"/>
            <ac:spMk id="6" creationId="{0671A8AE-40A1-4631-A6B8-581AFF065482}"/>
          </ac:spMkLst>
        </pc:spChg>
        <pc:spChg chg="add">
          <ac:chgData name="Sebastiaan van de Laar" userId="ca6fda77-f1b2-4f1f-bca6-908a6466774a" providerId="ADAL" clId="{3FB3A11C-99F0-4A6E-9B4F-EF2D6EFACF7B}" dt="2023-11-07T19:21:51.023" v="762" actId="26606"/>
          <ac:spMkLst>
            <pc:docMk/>
            <pc:sldMk cId="3937995227" sldId="256"/>
            <ac:spMk id="7" creationId="{AB58EF07-17C2-48CF-ABB0-EEF1F17CB8F0}"/>
          </ac:spMkLst>
        </pc:spChg>
        <pc:spChg chg="add">
          <ac:chgData name="Sebastiaan van de Laar" userId="ca6fda77-f1b2-4f1f-bca6-908a6466774a" providerId="ADAL" clId="{3FB3A11C-99F0-4A6E-9B4F-EF2D6EFACF7B}" dt="2023-11-07T19:21:51.023" v="762" actId="26606"/>
          <ac:spMkLst>
            <pc:docMk/>
            <pc:sldMk cId="3937995227" sldId="256"/>
            <ac:spMk id="8" creationId="{AF2F604E-43BE-4DC3-B983-E071523364F8}"/>
          </ac:spMkLst>
        </pc:spChg>
        <pc:spChg chg="add del">
          <ac:chgData name="Sebastiaan van de Laar" userId="ca6fda77-f1b2-4f1f-bca6-908a6466774a" providerId="ADAL" clId="{3FB3A11C-99F0-4A6E-9B4F-EF2D6EFACF7B}" dt="2023-11-05T14:31:03.274" v="1" actId="26606"/>
          <ac:spMkLst>
            <pc:docMk/>
            <pc:sldMk cId="3937995227" sldId="256"/>
            <ac:spMk id="9" creationId="{0760E4C7-47B8-4356-ABCA-CC9C79E2D2B6}"/>
          </ac:spMkLst>
        </pc:spChg>
        <pc:spChg chg="add del">
          <ac:chgData name="Sebastiaan van de Laar" userId="ca6fda77-f1b2-4f1f-bca6-908a6466774a" providerId="ADAL" clId="{3FB3A11C-99F0-4A6E-9B4F-EF2D6EFACF7B}" dt="2023-11-05T14:31:03.274" v="1" actId="26606"/>
          <ac:spMkLst>
            <pc:docMk/>
            <pc:sldMk cId="3937995227" sldId="256"/>
            <ac:spMk id="11" creationId="{3F0586C3-A19F-D214-ABDE-30AD5B6669E5}"/>
          </ac:spMkLst>
        </pc:spChg>
        <pc:spChg chg="add">
          <ac:chgData name="Sebastiaan van de Laar" userId="ca6fda77-f1b2-4f1f-bca6-908a6466774a" providerId="ADAL" clId="{3FB3A11C-99F0-4A6E-9B4F-EF2D6EFACF7B}" dt="2023-11-07T19:21:51.023" v="762" actId="26606"/>
          <ac:spMkLst>
            <pc:docMk/>
            <pc:sldMk cId="3937995227" sldId="256"/>
            <ac:spMk id="15" creationId="{08C9B587-E65E-4B52-B37C-ABEBB6E87928}"/>
          </ac:spMkLst>
        </pc:spChg>
        <pc:picChg chg="add del">
          <ac:chgData name="Sebastiaan van de Laar" userId="ca6fda77-f1b2-4f1f-bca6-908a6466774a" providerId="ADAL" clId="{3FB3A11C-99F0-4A6E-9B4F-EF2D6EFACF7B}" dt="2023-11-05T14:31:03.274" v="1" actId="26606"/>
          <ac:picMkLst>
            <pc:docMk/>
            <pc:sldMk cId="3937995227" sldId="256"/>
            <ac:picMk id="4" creationId="{30260252-2F3F-1023-B734-ED8277750565}"/>
          </ac:picMkLst>
        </pc:picChg>
        <pc:picChg chg="add">
          <ac:chgData name="Sebastiaan van de Laar" userId="ca6fda77-f1b2-4f1f-bca6-908a6466774a" providerId="ADAL" clId="{3FB3A11C-99F0-4A6E-9B4F-EF2D6EFACF7B}" dt="2023-11-07T19:21:51.023" v="762" actId="26606"/>
          <ac:picMkLst>
            <pc:docMk/>
            <pc:sldMk cId="3937995227" sldId="256"/>
            <ac:picMk id="5" creationId="{904488C0-B67B-7FDC-0CD9-6F01CEC7572C}"/>
          </ac:picMkLst>
        </pc:picChg>
        <pc:cxnChg chg="add del">
          <ac:chgData name="Sebastiaan van de Laar" userId="ca6fda77-f1b2-4f1f-bca6-908a6466774a" providerId="ADAL" clId="{3FB3A11C-99F0-4A6E-9B4F-EF2D6EFACF7B}" dt="2023-11-05T14:31:03.274" v="1" actId="26606"/>
          <ac:cxnSpMkLst>
            <pc:docMk/>
            <pc:sldMk cId="3937995227" sldId="256"/>
            <ac:cxnSpMk id="13" creationId="{414C5C93-B9E9-4392-ADCF-ABF21209DD56}"/>
          </ac:cxnSpMkLst>
        </pc:cxnChg>
      </pc:sldChg>
      <pc:sldChg chg="addSp delSp modSp new mod setBg">
        <pc:chgData name="Sebastiaan van de Laar" userId="ca6fda77-f1b2-4f1f-bca6-908a6466774a" providerId="ADAL" clId="{3FB3A11C-99F0-4A6E-9B4F-EF2D6EFACF7B}" dt="2023-11-07T22:16:40.754" v="12431" actId="120"/>
        <pc:sldMkLst>
          <pc:docMk/>
          <pc:sldMk cId="2419432277" sldId="257"/>
        </pc:sldMkLst>
        <pc:spChg chg="mod">
          <ac:chgData name="Sebastiaan van de Laar" userId="ca6fda77-f1b2-4f1f-bca6-908a6466774a" providerId="ADAL" clId="{3FB3A11C-99F0-4A6E-9B4F-EF2D6EFACF7B}" dt="2023-11-07T22:16:40.754" v="12431" actId="120"/>
          <ac:spMkLst>
            <pc:docMk/>
            <pc:sldMk cId="2419432277" sldId="257"/>
            <ac:spMk id="2" creationId="{8DEC0C62-68F3-9DAB-74B0-3A1E68910926}"/>
          </ac:spMkLst>
        </pc:spChg>
        <pc:spChg chg="add del mod">
          <ac:chgData name="Sebastiaan van de Laar" userId="ca6fda77-f1b2-4f1f-bca6-908a6466774a" providerId="ADAL" clId="{3FB3A11C-99F0-4A6E-9B4F-EF2D6EFACF7B}" dt="2023-11-07T19:21:28.475" v="756" actId="26606"/>
          <ac:spMkLst>
            <pc:docMk/>
            <pc:sldMk cId="2419432277" sldId="257"/>
            <ac:spMk id="3" creationId="{E9EFA518-6F42-A31D-90CA-6300A79114AE}"/>
          </ac:spMkLst>
        </pc:spChg>
        <pc:spChg chg="add del">
          <ac:chgData name="Sebastiaan van de Laar" userId="ca6fda77-f1b2-4f1f-bca6-908a6466774a" providerId="ADAL" clId="{3FB3A11C-99F0-4A6E-9B4F-EF2D6EFACF7B}" dt="2023-11-07T19:20:30.103" v="692" actId="26606"/>
          <ac:spMkLst>
            <pc:docMk/>
            <pc:sldMk cId="2419432277" sldId="257"/>
            <ac:spMk id="6" creationId="{2659FDB4-FCBE-4A89-B46D-43D4FA54464D}"/>
          </ac:spMkLst>
        </pc:spChg>
        <pc:spChg chg="add del">
          <ac:chgData name="Sebastiaan van de Laar" userId="ca6fda77-f1b2-4f1f-bca6-908a6466774a" providerId="ADAL" clId="{3FB3A11C-99F0-4A6E-9B4F-EF2D6EFACF7B}" dt="2023-11-07T19:20:26.614" v="690" actId="26606"/>
          <ac:spMkLst>
            <pc:docMk/>
            <pc:sldMk cId="2419432277" sldId="257"/>
            <ac:spMk id="9" creationId="{56E9B3E6-E277-4D68-BA48-9CB43FFBD6E2}"/>
          </ac:spMkLst>
        </pc:spChg>
        <pc:spChg chg="add del">
          <ac:chgData name="Sebastiaan van de Laar" userId="ca6fda77-f1b2-4f1f-bca6-908a6466774a" providerId="ADAL" clId="{3FB3A11C-99F0-4A6E-9B4F-EF2D6EFACF7B}" dt="2023-11-07T19:20:35.223" v="694" actId="26606"/>
          <ac:spMkLst>
            <pc:docMk/>
            <pc:sldMk cId="2419432277" sldId="257"/>
            <ac:spMk id="10" creationId="{04812C46-200A-4DEB-A05E-3ED6C68C2387}"/>
          </ac:spMkLst>
        </pc:spChg>
        <pc:spChg chg="add del">
          <ac:chgData name="Sebastiaan van de Laar" userId="ca6fda77-f1b2-4f1f-bca6-908a6466774a" providerId="ADAL" clId="{3FB3A11C-99F0-4A6E-9B4F-EF2D6EFACF7B}" dt="2023-11-07T19:20:35.223" v="694" actId="26606"/>
          <ac:spMkLst>
            <pc:docMk/>
            <pc:sldMk cId="2419432277" sldId="257"/>
            <ac:spMk id="13" creationId="{D1EA859B-E555-4109-94F3-6700E046E008}"/>
          </ac:spMkLst>
        </pc:spChg>
        <pc:spChg chg="add del">
          <ac:chgData name="Sebastiaan van de Laar" userId="ca6fda77-f1b2-4f1f-bca6-908a6466774a" providerId="ADAL" clId="{3FB3A11C-99F0-4A6E-9B4F-EF2D6EFACF7B}" dt="2023-11-07T19:20:47.003" v="697" actId="26606"/>
          <ac:spMkLst>
            <pc:docMk/>
            <pc:sldMk cId="2419432277" sldId="257"/>
            <ac:spMk id="14" creationId="{2E442304-DDBD-4F7B-8017-36BCC863FB40}"/>
          </ac:spMkLst>
        </pc:spChg>
        <pc:spChg chg="add del">
          <ac:chgData name="Sebastiaan van de Laar" userId="ca6fda77-f1b2-4f1f-bca6-908a6466774a" providerId="ADAL" clId="{3FB3A11C-99F0-4A6E-9B4F-EF2D6EFACF7B}" dt="2023-11-07T19:20:47.003" v="697" actId="26606"/>
          <ac:spMkLst>
            <pc:docMk/>
            <pc:sldMk cId="2419432277" sldId="257"/>
            <ac:spMk id="15" creationId="{5E107275-3853-46FD-A241-DE4355A42675}"/>
          </ac:spMkLst>
        </pc:spChg>
        <pc:spChg chg="add del">
          <ac:chgData name="Sebastiaan van de Laar" userId="ca6fda77-f1b2-4f1f-bca6-908a6466774a" providerId="ADAL" clId="{3FB3A11C-99F0-4A6E-9B4F-EF2D6EFACF7B}" dt="2023-11-07T19:20:26.614" v="690" actId="26606"/>
          <ac:spMkLst>
            <pc:docMk/>
            <pc:sldMk cId="2419432277" sldId="257"/>
            <ac:spMk id="16" creationId="{D5B0017B-2ECA-49AF-B397-DC140825DF8D}"/>
          </ac:spMkLst>
        </pc:spChg>
        <pc:grpChg chg="add del">
          <ac:chgData name="Sebastiaan van de Laar" userId="ca6fda77-f1b2-4f1f-bca6-908a6466774a" providerId="ADAL" clId="{3FB3A11C-99F0-4A6E-9B4F-EF2D6EFACF7B}" dt="2023-11-07T19:20:26.614" v="690" actId="26606"/>
          <ac:grpSpMkLst>
            <pc:docMk/>
            <pc:sldMk cId="2419432277" sldId="257"/>
            <ac:grpSpMk id="11" creationId="{AE1C45F0-260A-458C-96ED-C1F6D2151219}"/>
          </ac:grpSpMkLst>
        </pc:grpChg>
        <pc:graphicFrameChg chg="add del">
          <ac:chgData name="Sebastiaan van de Laar" userId="ca6fda77-f1b2-4f1f-bca6-908a6466774a" providerId="ADAL" clId="{3FB3A11C-99F0-4A6E-9B4F-EF2D6EFACF7B}" dt="2023-11-07T19:20:26.614" v="690" actId="26606"/>
          <ac:graphicFrameMkLst>
            <pc:docMk/>
            <pc:sldMk cId="2419432277" sldId="257"/>
            <ac:graphicFrameMk id="5" creationId="{275AE35C-138C-F899-CB92-E508875F3703}"/>
          </ac:graphicFrameMkLst>
        </pc:graphicFrameChg>
        <pc:graphicFrameChg chg="add del">
          <ac:chgData name="Sebastiaan van de Laar" userId="ca6fda77-f1b2-4f1f-bca6-908a6466774a" providerId="ADAL" clId="{3FB3A11C-99F0-4A6E-9B4F-EF2D6EFACF7B}" dt="2023-11-07T19:20:30.103" v="692" actId="26606"/>
          <ac:graphicFrameMkLst>
            <pc:docMk/>
            <pc:sldMk cId="2419432277" sldId="257"/>
            <ac:graphicFrameMk id="8" creationId="{78F997FC-25F9-375E-314E-4D27EEA984E8}"/>
          </ac:graphicFrameMkLst>
        </pc:graphicFrameChg>
        <pc:graphicFrameChg chg="add del mod">
          <ac:chgData name="Sebastiaan van de Laar" userId="ca6fda77-f1b2-4f1f-bca6-908a6466774a" providerId="ADAL" clId="{3FB3A11C-99F0-4A6E-9B4F-EF2D6EFACF7B}" dt="2023-11-07T19:20:47.003" v="697" actId="26606"/>
          <ac:graphicFrameMkLst>
            <pc:docMk/>
            <pc:sldMk cId="2419432277" sldId="257"/>
            <ac:graphicFrameMk id="17" creationId="{B72E3EC4-B548-17AE-C061-F7C36C04E063}"/>
          </ac:graphicFrameMkLst>
        </pc:graphicFrameChg>
        <pc:graphicFrameChg chg="add del">
          <ac:chgData name="Sebastiaan van de Laar" userId="ca6fda77-f1b2-4f1f-bca6-908a6466774a" providerId="ADAL" clId="{3FB3A11C-99F0-4A6E-9B4F-EF2D6EFACF7B}" dt="2023-11-07T19:21:18.918" v="745" actId="26606"/>
          <ac:graphicFrameMkLst>
            <pc:docMk/>
            <pc:sldMk cId="2419432277" sldId="257"/>
            <ac:graphicFrameMk id="19" creationId="{D5C1E924-B74E-9582-927F-045A7F2D26DA}"/>
          </ac:graphicFrameMkLst>
        </pc:graphicFrameChg>
        <pc:graphicFrameChg chg="add del">
          <ac:chgData name="Sebastiaan van de Laar" userId="ca6fda77-f1b2-4f1f-bca6-908a6466774a" providerId="ADAL" clId="{3FB3A11C-99F0-4A6E-9B4F-EF2D6EFACF7B}" dt="2023-11-07T19:21:22.167" v="747" actId="26606"/>
          <ac:graphicFrameMkLst>
            <pc:docMk/>
            <pc:sldMk cId="2419432277" sldId="257"/>
            <ac:graphicFrameMk id="21" creationId="{7A70CC0A-C111-FA72-F4ED-D59B95DFB8CC}"/>
          </ac:graphicFrameMkLst>
        </pc:graphicFrameChg>
        <pc:graphicFrameChg chg="add del">
          <ac:chgData name="Sebastiaan van de Laar" userId="ca6fda77-f1b2-4f1f-bca6-908a6466774a" providerId="ADAL" clId="{3FB3A11C-99F0-4A6E-9B4F-EF2D6EFACF7B}" dt="2023-11-07T19:21:24.646" v="749" actId="26606"/>
          <ac:graphicFrameMkLst>
            <pc:docMk/>
            <pc:sldMk cId="2419432277" sldId="257"/>
            <ac:graphicFrameMk id="23" creationId="{D5C1E924-B74E-9582-927F-045A7F2D26DA}"/>
          </ac:graphicFrameMkLst>
        </pc:graphicFrameChg>
        <pc:graphicFrameChg chg="add del">
          <ac:chgData name="Sebastiaan van de Laar" userId="ca6fda77-f1b2-4f1f-bca6-908a6466774a" providerId="ADAL" clId="{3FB3A11C-99F0-4A6E-9B4F-EF2D6EFACF7B}" dt="2023-11-07T19:21:25.572" v="751" actId="26606"/>
          <ac:graphicFrameMkLst>
            <pc:docMk/>
            <pc:sldMk cId="2419432277" sldId="257"/>
            <ac:graphicFrameMk id="25" creationId="{C649284A-A585-ED65-EDD5-02F472B2886E}"/>
          </ac:graphicFrameMkLst>
        </pc:graphicFrameChg>
        <pc:graphicFrameChg chg="add del">
          <ac:chgData name="Sebastiaan van de Laar" userId="ca6fda77-f1b2-4f1f-bca6-908a6466774a" providerId="ADAL" clId="{3FB3A11C-99F0-4A6E-9B4F-EF2D6EFACF7B}" dt="2023-11-07T19:21:26.767" v="753" actId="26606"/>
          <ac:graphicFrameMkLst>
            <pc:docMk/>
            <pc:sldMk cId="2419432277" sldId="257"/>
            <ac:graphicFrameMk id="27" creationId="{D5C1E924-B74E-9582-927F-045A7F2D26DA}"/>
          </ac:graphicFrameMkLst>
        </pc:graphicFrameChg>
        <pc:graphicFrameChg chg="add del">
          <ac:chgData name="Sebastiaan van de Laar" userId="ca6fda77-f1b2-4f1f-bca6-908a6466774a" providerId="ADAL" clId="{3FB3A11C-99F0-4A6E-9B4F-EF2D6EFACF7B}" dt="2023-11-07T19:21:28.460" v="755" actId="26606"/>
          <ac:graphicFrameMkLst>
            <pc:docMk/>
            <pc:sldMk cId="2419432277" sldId="257"/>
            <ac:graphicFrameMk id="29" creationId="{7A70CC0A-C111-FA72-F4ED-D59B95DFB8CC}"/>
          </ac:graphicFrameMkLst>
        </pc:graphicFrameChg>
        <pc:graphicFrameChg chg="add mod modGraphic">
          <ac:chgData name="Sebastiaan van de Laar" userId="ca6fda77-f1b2-4f1f-bca6-908a6466774a" providerId="ADAL" clId="{3FB3A11C-99F0-4A6E-9B4F-EF2D6EFACF7B}" dt="2023-11-07T22:16:39.602" v="12430" actId="120"/>
          <ac:graphicFrameMkLst>
            <pc:docMk/>
            <pc:sldMk cId="2419432277" sldId="257"/>
            <ac:graphicFrameMk id="31" creationId="{C649284A-A585-ED65-EDD5-02F472B2886E}"/>
          </ac:graphicFrameMkLst>
        </pc:graphicFrameChg>
        <pc:picChg chg="add del">
          <ac:chgData name="Sebastiaan van de Laar" userId="ca6fda77-f1b2-4f1f-bca6-908a6466774a" providerId="ADAL" clId="{3FB3A11C-99F0-4A6E-9B4F-EF2D6EFACF7B}" dt="2023-11-07T19:20:35.223" v="694" actId="26606"/>
          <ac:picMkLst>
            <pc:docMk/>
            <pc:sldMk cId="2419432277" sldId="257"/>
            <ac:picMk id="12" creationId="{60423541-CE4D-1810-E8B5-971274B678FF}"/>
          </ac:picMkLst>
        </pc:picChg>
        <pc:cxnChg chg="add del">
          <ac:chgData name="Sebastiaan van de Laar" userId="ca6fda77-f1b2-4f1f-bca6-908a6466774a" providerId="ADAL" clId="{3FB3A11C-99F0-4A6E-9B4F-EF2D6EFACF7B}" dt="2023-11-07T19:20:30.103" v="692" actId="26606"/>
          <ac:cxnSpMkLst>
            <pc:docMk/>
            <pc:sldMk cId="2419432277" sldId="257"/>
            <ac:cxnSpMk id="7" creationId="{C8F51B3F-8331-4E4A-AE96-D47B1006EEAD}"/>
          </ac:cxnSpMkLst>
        </pc:cxnChg>
        <pc:cxnChg chg="add del">
          <ac:chgData name="Sebastiaan van de Laar" userId="ca6fda77-f1b2-4f1f-bca6-908a6466774a" providerId="ADAL" clId="{3FB3A11C-99F0-4A6E-9B4F-EF2D6EFACF7B}" dt="2023-11-07T19:20:26.614" v="690" actId="26606"/>
          <ac:cxnSpMkLst>
            <pc:docMk/>
            <pc:sldMk cId="2419432277" sldId="257"/>
            <ac:cxnSpMk id="18" creationId="{6CF1BAF6-AD41-4082-B212-8A1F9A2E8779}"/>
          </ac:cxnSpMkLst>
        </pc:cxnChg>
      </pc:sldChg>
      <pc:sldChg chg="modSp new del mod">
        <pc:chgData name="Sebastiaan van de Laar" userId="ca6fda77-f1b2-4f1f-bca6-908a6466774a" providerId="ADAL" clId="{3FB3A11C-99F0-4A6E-9B4F-EF2D6EFACF7B}" dt="2023-11-05T14:36:30.282" v="387" actId="680"/>
        <pc:sldMkLst>
          <pc:docMk/>
          <pc:sldMk cId="14295398" sldId="258"/>
        </pc:sldMkLst>
        <pc:spChg chg="mod">
          <ac:chgData name="Sebastiaan van de Laar" userId="ca6fda77-f1b2-4f1f-bca6-908a6466774a" providerId="ADAL" clId="{3FB3A11C-99F0-4A6E-9B4F-EF2D6EFACF7B}" dt="2023-11-05T14:36:29.664" v="386" actId="20577"/>
          <ac:spMkLst>
            <pc:docMk/>
            <pc:sldMk cId="14295398" sldId="258"/>
            <ac:spMk id="2" creationId="{C1D911C1-3110-363F-8826-8DBEC9B62C08}"/>
          </ac:spMkLst>
        </pc:spChg>
      </pc:sldChg>
      <pc:sldChg chg="new del">
        <pc:chgData name="Sebastiaan van de Laar" userId="ca6fda77-f1b2-4f1f-bca6-908a6466774a" providerId="ADAL" clId="{3FB3A11C-99F0-4A6E-9B4F-EF2D6EFACF7B}" dt="2023-11-05T14:36:14.370" v="346" actId="680"/>
        <pc:sldMkLst>
          <pc:docMk/>
          <pc:sldMk cId="901336040" sldId="258"/>
        </pc:sldMkLst>
      </pc:sldChg>
      <pc:sldChg chg="addSp delSp modSp new mod setBg modAnim">
        <pc:chgData name="Sebastiaan van de Laar" userId="ca6fda77-f1b2-4f1f-bca6-908a6466774a" providerId="ADAL" clId="{3FB3A11C-99F0-4A6E-9B4F-EF2D6EFACF7B}" dt="2023-11-07T19:33:31.800" v="1034" actId="20577"/>
        <pc:sldMkLst>
          <pc:docMk/>
          <pc:sldMk cId="2245401404" sldId="258"/>
        </pc:sldMkLst>
        <pc:spChg chg="mod">
          <ac:chgData name="Sebastiaan van de Laar" userId="ca6fda77-f1b2-4f1f-bca6-908a6466774a" providerId="ADAL" clId="{3FB3A11C-99F0-4A6E-9B4F-EF2D6EFACF7B}" dt="2023-11-07T19:21:37.356" v="761" actId="26606"/>
          <ac:spMkLst>
            <pc:docMk/>
            <pc:sldMk cId="2245401404" sldId="258"/>
            <ac:spMk id="2" creationId="{8D577023-348B-F677-1CCE-B28E84B976E1}"/>
          </ac:spMkLst>
        </pc:spChg>
        <pc:spChg chg="add del mod">
          <ac:chgData name="Sebastiaan van de Laar" userId="ca6fda77-f1b2-4f1f-bca6-908a6466774a" providerId="ADAL" clId="{3FB3A11C-99F0-4A6E-9B4F-EF2D6EFACF7B}" dt="2023-11-07T19:21:37.356" v="761" actId="26606"/>
          <ac:spMkLst>
            <pc:docMk/>
            <pc:sldMk cId="2245401404" sldId="258"/>
            <ac:spMk id="3" creationId="{DF71198E-7820-E260-98F9-5230BAC39E4F}"/>
          </ac:spMkLst>
        </pc:spChg>
        <pc:spChg chg="add del">
          <ac:chgData name="Sebastiaan van de Laar" userId="ca6fda77-f1b2-4f1f-bca6-908a6466774a" providerId="ADAL" clId="{3FB3A11C-99F0-4A6E-9B4F-EF2D6EFACF7B}" dt="2023-11-07T19:21:33.956" v="758" actId="26606"/>
          <ac:spMkLst>
            <pc:docMk/>
            <pc:sldMk cId="2245401404" sldId="258"/>
            <ac:spMk id="9" creationId="{04812C46-200A-4DEB-A05E-3ED6C68C2387}"/>
          </ac:spMkLst>
        </pc:spChg>
        <pc:spChg chg="add del">
          <ac:chgData name="Sebastiaan van de Laar" userId="ca6fda77-f1b2-4f1f-bca6-908a6466774a" providerId="ADAL" clId="{3FB3A11C-99F0-4A6E-9B4F-EF2D6EFACF7B}" dt="2023-11-07T19:21:33.956" v="758" actId="26606"/>
          <ac:spMkLst>
            <pc:docMk/>
            <pc:sldMk cId="2245401404" sldId="258"/>
            <ac:spMk id="11" creationId="{D1EA859B-E555-4109-94F3-6700E046E008}"/>
          </ac:spMkLst>
        </pc:spChg>
        <pc:spChg chg="add del">
          <ac:chgData name="Sebastiaan van de Laar" userId="ca6fda77-f1b2-4f1f-bca6-908a6466774a" providerId="ADAL" clId="{3FB3A11C-99F0-4A6E-9B4F-EF2D6EFACF7B}" dt="2023-11-07T19:21:37.356" v="760" actId="26606"/>
          <ac:spMkLst>
            <pc:docMk/>
            <pc:sldMk cId="2245401404" sldId="258"/>
            <ac:spMk id="13" creationId="{2E442304-DDBD-4F7B-8017-36BCC863FB40}"/>
          </ac:spMkLst>
        </pc:spChg>
        <pc:spChg chg="add del">
          <ac:chgData name="Sebastiaan van de Laar" userId="ca6fda77-f1b2-4f1f-bca6-908a6466774a" providerId="ADAL" clId="{3FB3A11C-99F0-4A6E-9B4F-EF2D6EFACF7B}" dt="2023-11-07T19:21:37.356" v="760" actId="26606"/>
          <ac:spMkLst>
            <pc:docMk/>
            <pc:sldMk cId="2245401404" sldId="258"/>
            <ac:spMk id="14" creationId="{5E107275-3853-46FD-A241-DE4355A42675}"/>
          </ac:spMkLst>
        </pc:spChg>
        <pc:spChg chg="add">
          <ac:chgData name="Sebastiaan van de Laar" userId="ca6fda77-f1b2-4f1f-bca6-908a6466774a" providerId="ADAL" clId="{3FB3A11C-99F0-4A6E-9B4F-EF2D6EFACF7B}" dt="2023-11-07T19:21:37.356" v="761" actId="26606"/>
          <ac:spMkLst>
            <pc:docMk/>
            <pc:sldMk cId="2245401404" sldId="258"/>
            <ac:spMk id="17" creationId="{9B6A81E7-2A43-4366-8431-1FA7A780A2E6}"/>
          </ac:spMkLst>
        </pc:spChg>
        <pc:spChg chg="add">
          <ac:chgData name="Sebastiaan van de Laar" userId="ca6fda77-f1b2-4f1f-bca6-908a6466774a" providerId="ADAL" clId="{3FB3A11C-99F0-4A6E-9B4F-EF2D6EFACF7B}" dt="2023-11-07T19:21:37.356" v="761" actId="26606"/>
          <ac:spMkLst>
            <pc:docMk/>
            <pc:sldMk cId="2245401404" sldId="258"/>
            <ac:spMk id="19" creationId="{D09B7001-6C15-47E8-8C3B-A6EB53C98D3A}"/>
          </ac:spMkLst>
        </pc:spChg>
        <pc:spChg chg="add">
          <ac:chgData name="Sebastiaan van de Laar" userId="ca6fda77-f1b2-4f1f-bca6-908a6466774a" providerId="ADAL" clId="{3FB3A11C-99F0-4A6E-9B4F-EF2D6EFACF7B}" dt="2023-11-07T19:21:37.356" v="761" actId="26606"/>
          <ac:spMkLst>
            <pc:docMk/>
            <pc:sldMk cId="2245401404" sldId="258"/>
            <ac:spMk id="20" creationId="{7D3D7337-C310-4B2B-BE2D-98E9D6EC0DC8}"/>
          </ac:spMkLst>
        </pc:spChg>
        <pc:spChg chg="add mod">
          <ac:chgData name="Sebastiaan van de Laar" userId="ca6fda77-f1b2-4f1f-bca6-908a6466774a" providerId="ADAL" clId="{3FB3A11C-99F0-4A6E-9B4F-EF2D6EFACF7B}" dt="2023-11-07T19:33:31.800" v="1034" actId="20577"/>
          <ac:spMkLst>
            <pc:docMk/>
            <pc:sldMk cId="2245401404" sldId="258"/>
            <ac:spMk id="21" creationId="{DF71198E-7820-E260-98F9-5230BAC39E4F}"/>
          </ac:spMkLst>
        </pc:spChg>
        <pc:graphicFrameChg chg="add del">
          <ac:chgData name="Sebastiaan van de Laar" userId="ca6fda77-f1b2-4f1f-bca6-908a6466774a" providerId="ADAL" clId="{3FB3A11C-99F0-4A6E-9B4F-EF2D6EFACF7B}" dt="2023-11-07T19:23:23.794" v="775" actId="478"/>
          <ac:graphicFrameMkLst>
            <pc:docMk/>
            <pc:sldMk cId="2245401404" sldId="258"/>
            <ac:graphicFrameMk id="4" creationId="{3605D2D6-27CE-7024-6F15-D4DCAFA92693}"/>
          </ac:graphicFrameMkLst>
        </pc:graphicFrameChg>
        <pc:graphicFrameChg chg="add del">
          <ac:chgData name="Sebastiaan van de Laar" userId="ca6fda77-f1b2-4f1f-bca6-908a6466774a" providerId="ADAL" clId="{3FB3A11C-99F0-4A6E-9B4F-EF2D6EFACF7B}" dt="2023-11-07T19:21:37.356" v="760" actId="26606"/>
          <ac:graphicFrameMkLst>
            <pc:docMk/>
            <pc:sldMk cId="2245401404" sldId="258"/>
            <ac:graphicFrameMk id="15" creationId="{B68344EA-E5A5-E983-D0D5-D91BAF22AA90}"/>
          </ac:graphicFrameMkLst>
        </pc:graphicFrameChg>
        <pc:picChg chg="add del">
          <ac:chgData name="Sebastiaan van de Laar" userId="ca6fda77-f1b2-4f1f-bca6-908a6466774a" providerId="ADAL" clId="{3FB3A11C-99F0-4A6E-9B4F-EF2D6EFACF7B}" dt="2023-11-07T19:21:33.956" v="758" actId="26606"/>
          <ac:picMkLst>
            <pc:docMk/>
            <pc:sldMk cId="2245401404" sldId="258"/>
            <ac:picMk id="5" creationId="{26376A91-03AE-2ABC-AD5E-F01C2E519282}"/>
          </ac:picMkLst>
        </pc:picChg>
        <pc:picChg chg="add">
          <ac:chgData name="Sebastiaan van de Laar" userId="ca6fda77-f1b2-4f1f-bca6-908a6466774a" providerId="ADAL" clId="{3FB3A11C-99F0-4A6E-9B4F-EF2D6EFACF7B}" dt="2023-11-07T19:21:37.356" v="761" actId="26606"/>
          <ac:picMkLst>
            <pc:docMk/>
            <pc:sldMk cId="2245401404" sldId="258"/>
            <ac:picMk id="18" creationId="{2432844E-B3CE-6B8F-C422-A3766206568C}"/>
          </ac:picMkLst>
        </pc:picChg>
      </pc:sldChg>
      <pc:sldChg chg="new del">
        <pc:chgData name="Sebastiaan van de Laar" userId="ca6fda77-f1b2-4f1f-bca6-908a6466774a" providerId="ADAL" clId="{3FB3A11C-99F0-4A6E-9B4F-EF2D6EFACF7B}" dt="2023-11-07T19:23:27.221" v="777" actId="680"/>
        <pc:sldMkLst>
          <pc:docMk/>
          <pc:sldMk cId="423751673" sldId="259"/>
        </pc:sldMkLst>
      </pc:sldChg>
      <pc:sldChg chg="addSp delSp modSp new mod setBg modAnim">
        <pc:chgData name="Sebastiaan van de Laar" userId="ca6fda77-f1b2-4f1f-bca6-908a6466774a" providerId="ADAL" clId="{3FB3A11C-99F0-4A6E-9B4F-EF2D6EFACF7B}" dt="2023-11-07T19:33:25.939" v="1029" actId="20577"/>
        <pc:sldMkLst>
          <pc:docMk/>
          <pc:sldMk cId="2068386542" sldId="259"/>
        </pc:sldMkLst>
        <pc:spChg chg="mod ord">
          <ac:chgData name="Sebastiaan van de Laar" userId="ca6fda77-f1b2-4f1f-bca6-908a6466774a" providerId="ADAL" clId="{3FB3A11C-99F0-4A6E-9B4F-EF2D6EFACF7B}" dt="2023-11-07T19:33:25.939" v="1029" actId="20577"/>
          <ac:spMkLst>
            <pc:docMk/>
            <pc:sldMk cId="2068386542" sldId="259"/>
            <ac:spMk id="2" creationId="{F6A55473-34CB-B3A0-EC84-B3D3419E193C}"/>
          </ac:spMkLst>
        </pc:spChg>
        <pc:spChg chg="del mod">
          <ac:chgData name="Sebastiaan van de Laar" userId="ca6fda77-f1b2-4f1f-bca6-908a6466774a" providerId="ADAL" clId="{3FB3A11C-99F0-4A6E-9B4F-EF2D6EFACF7B}" dt="2023-11-07T19:31:32.677" v="1010" actId="478"/>
          <ac:spMkLst>
            <pc:docMk/>
            <pc:sldMk cId="2068386542" sldId="259"/>
            <ac:spMk id="3" creationId="{0E8E5ADD-81EC-CA20-1A25-ACDE4DE96C23}"/>
          </ac:spMkLst>
        </pc:spChg>
        <pc:spChg chg="del mod">
          <ac:chgData name="Sebastiaan van de Laar" userId="ca6fda77-f1b2-4f1f-bca6-908a6466774a" providerId="ADAL" clId="{3FB3A11C-99F0-4A6E-9B4F-EF2D6EFACF7B}" dt="2023-11-07T19:31:30.864" v="1009" actId="478"/>
          <ac:spMkLst>
            <pc:docMk/>
            <pc:sldMk cId="2068386542" sldId="259"/>
            <ac:spMk id="4" creationId="{D174F17A-7088-8160-EB51-09EE24A87F14}"/>
          </ac:spMkLst>
        </pc:spChg>
        <pc:spChg chg="add del mod">
          <ac:chgData name="Sebastiaan van de Laar" userId="ca6fda77-f1b2-4f1f-bca6-908a6466774a" providerId="ADAL" clId="{3FB3A11C-99F0-4A6E-9B4F-EF2D6EFACF7B}" dt="2023-11-07T19:31:34.457" v="1011" actId="478"/>
          <ac:spMkLst>
            <pc:docMk/>
            <pc:sldMk cId="2068386542" sldId="259"/>
            <ac:spMk id="6" creationId="{FA86DAEA-2422-6617-380C-35C9C6DE4BCB}"/>
          </ac:spMkLst>
        </pc:spChg>
        <pc:spChg chg="add del mod">
          <ac:chgData name="Sebastiaan van de Laar" userId="ca6fda77-f1b2-4f1f-bca6-908a6466774a" providerId="ADAL" clId="{3FB3A11C-99F0-4A6E-9B4F-EF2D6EFACF7B}" dt="2023-11-07T19:31:35.876" v="1012" actId="478"/>
          <ac:spMkLst>
            <pc:docMk/>
            <pc:sldMk cId="2068386542" sldId="259"/>
            <ac:spMk id="8" creationId="{E54D9DD2-FACA-499D-15D7-5966A6D76F2A}"/>
          </ac:spMkLst>
        </pc:spChg>
        <pc:spChg chg="add del">
          <ac:chgData name="Sebastiaan van de Laar" userId="ca6fda77-f1b2-4f1f-bca6-908a6466774a" providerId="ADAL" clId="{3FB3A11C-99F0-4A6E-9B4F-EF2D6EFACF7B}" dt="2023-11-07T19:33:07.918" v="1024" actId="26606"/>
          <ac:spMkLst>
            <pc:docMk/>
            <pc:sldMk cId="2068386542" sldId="259"/>
            <ac:spMk id="1031" creationId="{0671A8AE-40A1-4631-A6B8-581AFF065482}"/>
          </ac:spMkLst>
        </pc:spChg>
        <pc:spChg chg="add del">
          <ac:chgData name="Sebastiaan van de Laar" userId="ca6fda77-f1b2-4f1f-bca6-908a6466774a" providerId="ADAL" clId="{3FB3A11C-99F0-4A6E-9B4F-EF2D6EFACF7B}" dt="2023-11-07T19:33:07.918" v="1024" actId="26606"/>
          <ac:spMkLst>
            <pc:docMk/>
            <pc:sldMk cId="2068386542" sldId="259"/>
            <ac:spMk id="1033" creationId="{AB58EF07-17C2-48CF-ABB0-EEF1F17CB8F0}"/>
          </ac:spMkLst>
        </pc:spChg>
        <pc:spChg chg="add del">
          <ac:chgData name="Sebastiaan van de Laar" userId="ca6fda77-f1b2-4f1f-bca6-908a6466774a" providerId="ADAL" clId="{3FB3A11C-99F0-4A6E-9B4F-EF2D6EFACF7B}" dt="2023-11-07T19:33:07.918" v="1024" actId="26606"/>
          <ac:spMkLst>
            <pc:docMk/>
            <pc:sldMk cId="2068386542" sldId="259"/>
            <ac:spMk id="1035" creationId="{AF2F604E-43BE-4DC3-B983-E071523364F8}"/>
          </ac:spMkLst>
        </pc:spChg>
        <pc:spChg chg="add del">
          <ac:chgData name="Sebastiaan van de Laar" userId="ca6fda77-f1b2-4f1f-bca6-908a6466774a" providerId="ADAL" clId="{3FB3A11C-99F0-4A6E-9B4F-EF2D6EFACF7B}" dt="2023-11-07T19:33:07.918" v="1024" actId="26606"/>
          <ac:spMkLst>
            <pc:docMk/>
            <pc:sldMk cId="2068386542" sldId="259"/>
            <ac:spMk id="1037" creationId="{08C9B587-E65E-4B52-B37C-ABEBB6E87928}"/>
          </ac:spMkLst>
        </pc:spChg>
        <pc:picChg chg="add mod">
          <ac:chgData name="Sebastiaan van de Laar" userId="ca6fda77-f1b2-4f1f-bca6-908a6466774a" providerId="ADAL" clId="{3FB3A11C-99F0-4A6E-9B4F-EF2D6EFACF7B}" dt="2023-11-07T19:33:07.918" v="1024" actId="26606"/>
          <ac:picMkLst>
            <pc:docMk/>
            <pc:sldMk cId="2068386542" sldId="259"/>
            <ac:picMk id="1026" creationId="{442E8E30-E047-D4F8-FE94-C3FB30EA128F}"/>
          </ac:picMkLst>
        </pc:picChg>
      </pc:sldChg>
      <pc:sldChg chg="addSp delSp modSp new del mod">
        <pc:chgData name="Sebastiaan van de Laar" userId="ca6fda77-f1b2-4f1f-bca6-908a6466774a" providerId="ADAL" clId="{3FB3A11C-99F0-4A6E-9B4F-EF2D6EFACF7B}" dt="2023-11-07T19:27:57.495" v="876" actId="2696"/>
        <pc:sldMkLst>
          <pc:docMk/>
          <pc:sldMk cId="2687655370" sldId="259"/>
        </pc:sldMkLst>
        <pc:spChg chg="mod">
          <ac:chgData name="Sebastiaan van de Laar" userId="ca6fda77-f1b2-4f1f-bca6-908a6466774a" providerId="ADAL" clId="{3FB3A11C-99F0-4A6E-9B4F-EF2D6EFACF7B}" dt="2023-11-07T19:24:50.678" v="816" actId="20577"/>
          <ac:spMkLst>
            <pc:docMk/>
            <pc:sldMk cId="2687655370" sldId="259"/>
            <ac:spMk id="2" creationId="{C2476ED0-9B8B-EDEE-0BD4-263524870860}"/>
          </ac:spMkLst>
        </pc:spChg>
        <pc:spChg chg="mod">
          <ac:chgData name="Sebastiaan van de Laar" userId="ca6fda77-f1b2-4f1f-bca6-908a6466774a" providerId="ADAL" clId="{3FB3A11C-99F0-4A6E-9B4F-EF2D6EFACF7B}" dt="2023-11-07T19:25:29.790" v="872" actId="20577"/>
          <ac:spMkLst>
            <pc:docMk/>
            <pc:sldMk cId="2687655370" sldId="259"/>
            <ac:spMk id="3" creationId="{6235C69A-D608-916F-A3C3-6A4557AAF157}"/>
          </ac:spMkLst>
        </pc:spChg>
        <pc:graphicFrameChg chg="add del">
          <ac:chgData name="Sebastiaan van de Laar" userId="ca6fda77-f1b2-4f1f-bca6-908a6466774a" providerId="ADAL" clId="{3FB3A11C-99F0-4A6E-9B4F-EF2D6EFACF7B}" dt="2023-11-07T19:27:53.685" v="875" actId="478"/>
          <ac:graphicFrameMkLst>
            <pc:docMk/>
            <pc:sldMk cId="2687655370" sldId="259"/>
            <ac:graphicFrameMk id="7" creationId="{0BDADA4A-CF78-FAFA-9AFC-351E81058530}"/>
          </ac:graphicFrameMkLst>
        </pc:graphicFrameChg>
      </pc:sldChg>
      <pc:sldChg chg="new del">
        <pc:chgData name="Sebastiaan van de Laar" userId="ca6fda77-f1b2-4f1f-bca6-908a6466774a" providerId="ADAL" clId="{3FB3A11C-99F0-4A6E-9B4F-EF2D6EFACF7B}" dt="2023-11-07T19:24:32.454" v="779" actId="680"/>
        <pc:sldMkLst>
          <pc:docMk/>
          <pc:sldMk cId="3451914076" sldId="259"/>
        </pc:sldMkLst>
      </pc:sldChg>
      <pc:sldChg chg="addSp delSp modSp new mod ord setBg delAnim modAnim">
        <pc:chgData name="Sebastiaan van de Laar" userId="ca6fda77-f1b2-4f1f-bca6-908a6466774a" providerId="ADAL" clId="{3FB3A11C-99F0-4A6E-9B4F-EF2D6EFACF7B}" dt="2023-11-07T22:21:43.557" v="12498"/>
        <pc:sldMkLst>
          <pc:docMk/>
          <pc:sldMk cId="3032485677" sldId="260"/>
        </pc:sldMkLst>
        <pc:spChg chg="mod">
          <ac:chgData name="Sebastiaan van de Laar" userId="ca6fda77-f1b2-4f1f-bca6-908a6466774a" providerId="ADAL" clId="{3FB3A11C-99F0-4A6E-9B4F-EF2D6EFACF7B}" dt="2023-11-07T22:15:43.973" v="12390" actId="26606"/>
          <ac:spMkLst>
            <pc:docMk/>
            <pc:sldMk cId="3032485677" sldId="260"/>
            <ac:spMk id="2" creationId="{6825CE84-5467-B50E-262F-6DEF72200837}"/>
          </ac:spMkLst>
        </pc:spChg>
        <pc:spChg chg="add del mod">
          <ac:chgData name="Sebastiaan van de Laar" userId="ca6fda77-f1b2-4f1f-bca6-908a6466774a" providerId="ADAL" clId="{3FB3A11C-99F0-4A6E-9B4F-EF2D6EFACF7B}" dt="2023-11-07T22:15:49.779" v="12395" actId="26606"/>
          <ac:spMkLst>
            <pc:docMk/>
            <pc:sldMk cId="3032485677" sldId="260"/>
            <ac:spMk id="3" creationId="{236AB672-25E3-746A-705D-578283B51277}"/>
          </ac:spMkLst>
        </pc:spChg>
        <pc:spChg chg="add del mod">
          <ac:chgData name="Sebastiaan van de Laar" userId="ca6fda77-f1b2-4f1f-bca6-908a6466774a" providerId="ADAL" clId="{3FB3A11C-99F0-4A6E-9B4F-EF2D6EFACF7B}" dt="2023-11-07T19:36:49.013" v="1497" actId="767"/>
          <ac:spMkLst>
            <pc:docMk/>
            <pc:sldMk cId="3032485677" sldId="260"/>
            <ac:spMk id="4" creationId="{BA0B62E1-7A45-7E7D-32B3-0D633CF0DAA8}"/>
          </ac:spMkLst>
        </pc:spChg>
        <pc:spChg chg="add del mod">
          <ac:chgData name="Sebastiaan van de Laar" userId="ca6fda77-f1b2-4f1f-bca6-908a6466774a" providerId="ADAL" clId="{3FB3A11C-99F0-4A6E-9B4F-EF2D6EFACF7B}" dt="2023-11-07T19:37:05.673" v="1503" actId="478"/>
          <ac:spMkLst>
            <pc:docMk/>
            <pc:sldMk cId="3032485677" sldId="260"/>
            <ac:spMk id="5" creationId="{6A121057-6EFF-3C78-5F72-08C5EC08B90E}"/>
          </ac:spMkLst>
        </pc:spChg>
        <pc:spChg chg="add del mod">
          <ac:chgData name="Sebastiaan van de Laar" userId="ca6fda77-f1b2-4f1f-bca6-908a6466774a" providerId="ADAL" clId="{3FB3A11C-99F0-4A6E-9B4F-EF2D6EFACF7B}" dt="2023-11-07T22:12:08.398" v="12062" actId="478"/>
          <ac:spMkLst>
            <pc:docMk/>
            <pc:sldMk cId="3032485677" sldId="260"/>
            <ac:spMk id="6" creationId="{0214E68A-E481-288D-4A0F-EA9328AD3718}"/>
          </ac:spMkLst>
        </pc:spChg>
        <pc:spChg chg="add del mod">
          <ac:chgData name="Sebastiaan van de Laar" userId="ca6fda77-f1b2-4f1f-bca6-908a6466774a" providerId="ADAL" clId="{3FB3A11C-99F0-4A6E-9B4F-EF2D6EFACF7B}" dt="2023-11-07T22:12:06.905" v="12061" actId="478"/>
          <ac:spMkLst>
            <pc:docMk/>
            <pc:sldMk cId="3032485677" sldId="260"/>
            <ac:spMk id="7" creationId="{46143E8C-853A-6917-F436-DD2FB8949C7C}"/>
          </ac:spMkLst>
        </pc:spChg>
        <pc:spChg chg="add del mod">
          <ac:chgData name="Sebastiaan van de Laar" userId="ca6fda77-f1b2-4f1f-bca6-908a6466774a" providerId="ADAL" clId="{3FB3A11C-99F0-4A6E-9B4F-EF2D6EFACF7B}" dt="2023-11-07T22:12:03.984" v="12059" actId="478"/>
          <ac:spMkLst>
            <pc:docMk/>
            <pc:sldMk cId="3032485677" sldId="260"/>
            <ac:spMk id="8" creationId="{D6CE39B1-B6CC-CB4F-A56B-A9BABC3DBA31}"/>
          </ac:spMkLst>
        </pc:spChg>
        <pc:spChg chg="add del">
          <ac:chgData name="Sebastiaan van de Laar" userId="ca6fda77-f1b2-4f1f-bca6-908a6466774a" providerId="ADAL" clId="{3FB3A11C-99F0-4A6E-9B4F-EF2D6EFACF7B}" dt="2023-11-07T22:15:41.864" v="12388" actId="26606"/>
          <ac:spMkLst>
            <pc:docMk/>
            <pc:sldMk cId="3032485677" sldId="260"/>
            <ac:spMk id="7175" creationId="{F13C74B1-5B17-4795-BED0-7140497B445A}"/>
          </ac:spMkLst>
        </pc:spChg>
        <pc:spChg chg="add del">
          <ac:chgData name="Sebastiaan van de Laar" userId="ca6fda77-f1b2-4f1f-bca6-908a6466774a" providerId="ADAL" clId="{3FB3A11C-99F0-4A6E-9B4F-EF2D6EFACF7B}" dt="2023-11-07T22:15:41.864" v="12388" actId="26606"/>
          <ac:spMkLst>
            <pc:docMk/>
            <pc:sldMk cId="3032485677" sldId="260"/>
            <ac:spMk id="7177" creationId="{D4974D33-8DC5-464E-8C6D-BE58F0669C17}"/>
          </ac:spMkLst>
        </pc:spChg>
        <pc:spChg chg="add del">
          <ac:chgData name="Sebastiaan van de Laar" userId="ca6fda77-f1b2-4f1f-bca6-908a6466774a" providerId="ADAL" clId="{3FB3A11C-99F0-4A6E-9B4F-EF2D6EFACF7B}" dt="2023-11-07T22:15:43.973" v="12390" actId="26606"/>
          <ac:spMkLst>
            <pc:docMk/>
            <pc:sldMk cId="3032485677" sldId="260"/>
            <ac:spMk id="7179" creationId="{B210AC1D-4063-4C6E-9528-FA9C4C0C18E6}"/>
          </ac:spMkLst>
        </pc:spChg>
        <pc:spChg chg="add del">
          <ac:chgData name="Sebastiaan van de Laar" userId="ca6fda77-f1b2-4f1f-bca6-908a6466774a" providerId="ADAL" clId="{3FB3A11C-99F0-4A6E-9B4F-EF2D6EFACF7B}" dt="2023-11-07T22:15:43.973" v="12390" actId="26606"/>
          <ac:spMkLst>
            <pc:docMk/>
            <pc:sldMk cId="3032485677" sldId="260"/>
            <ac:spMk id="7180" creationId="{02F8C595-E68C-4306-AED8-DC7826A0A506}"/>
          </ac:spMkLst>
        </pc:spChg>
        <pc:graphicFrameChg chg="add del mod ord modGraphic">
          <ac:chgData name="Sebastiaan van de Laar" userId="ca6fda77-f1b2-4f1f-bca6-908a6466774a" providerId="ADAL" clId="{3FB3A11C-99F0-4A6E-9B4F-EF2D6EFACF7B}" dt="2023-11-07T22:15:49.779" v="12395" actId="26606"/>
          <ac:graphicFrameMkLst>
            <pc:docMk/>
            <pc:sldMk cId="3032485677" sldId="260"/>
            <ac:graphicFrameMk id="9" creationId="{4671E1B2-D438-4067-CCDA-8CF5B1921359}"/>
          </ac:graphicFrameMkLst>
        </pc:graphicFrameChg>
        <pc:picChg chg="add del mod">
          <ac:chgData name="Sebastiaan van de Laar" userId="ca6fda77-f1b2-4f1f-bca6-908a6466774a" providerId="ADAL" clId="{3FB3A11C-99F0-4A6E-9B4F-EF2D6EFACF7B}" dt="2023-11-07T22:15:49.008" v="12394"/>
          <ac:picMkLst>
            <pc:docMk/>
            <pc:sldMk cId="3032485677" sldId="260"/>
            <ac:picMk id="7170" creationId="{F63E2F8B-6986-09AF-53C4-0C8F3192780E}"/>
          </ac:picMkLst>
        </pc:picChg>
        <pc:picChg chg="add mod">
          <ac:chgData name="Sebastiaan van de Laar" userId="ca6fda77-f1b2-4f1f-bca6-908a6466774a" providerId="ADAL" clId="{3FB3A11C-99F0-4A6E-9B4F-EF2D6EFACF7B}" dt="2023-11-07T22:16:00.611" v="12399" actId="1076"/>
          <ac:picMkLst>
            <pc:docMk/>
            <pc:sldMk cId="3032485677" sldId="260"/>
            <ac:picMk id="7172" creationId="{DF632040-C6BC-C660-8F59-F5495F9F5394}"/>
          </ac:picMkLst>
        </pc:picChg>
      </pc:sldChg>
      <pc:sldChg chg="modSp add mod modAnim">
        <pc:chgData name="Sebastiaan van de Laar" userId="ca6fda77-f1b2-4f1f-bca6-908a6466774a" providerId="ADAL" clId="{3FB3A11C-99F0-4A6E-9B4F-EF2D6EFACF7B}" dt="2023-11-07T19:53:16.508" v="2610" actId="1076"/>
        <pc:sldMkLst>
          <pc:docMk/>
          <pc:sldMk cId="4067242639" sldId="261"/>
        </pc:sldMkLst>
        <pc:spChg chg="mod">
          <ac:chgData name="Sebastiaan van de Laar" userId="ca6fda77-f1b2-4f1f-bca6-908a6466774a" providerId="ADAL" clId="{3FB3A11C-99F0-4A6E-9B4F-EF2D6EFACF7B}" dt="2023-11-07T19:49:33.540" v="2193" actId="20577"/>
          <ac:spMkLst>
            <pc:docMk/>
            <pc:sldMk cId="4067242639" sldId="261"/>
            <ac:spMk id="2" creationId="{6825CE84-5467-B50E-262F-6DEF72200837}"/>
          </ac:spMkLst>
        </pc:spChg>
        <pc:spChg chg="mod">
          <ac:chgData name="Sebastiaan van de Laar" userId="ca6fda77-f1b2-4f1f-bca6-908a6466774a" providerId="ADAL" clId="{3FB3A11C-99F0-4A6E-9B4F-EF2D6EFACF7B}" dt="2023-11-07T19:49:37.322" v="2202" actId="20577"/>
          <ac:spMkLst>
            <pc:docMk/>
            <pc:sldMk cId="4067242639" sldId="261"/>
            <ac:spMk id="3" creationId="{236AB672-25E3-746A-705D-578283B51277}"/>
          </ac:spMkLst>
        </pc:spChg>
        <pc:spChg chg="mod">
          <ac:chgData name="Sebastiaan van de Laar" userId="ca6fda77-f1b2-4f1f-bca6-908a6466774a" providerId="ADAL" clId="{3FB3A11C-99F0-4A6E-9B4F-EF2D6EFACF7B}" dt="2023-11-07T19:51:26.272" v="2463" actId="1076"/>
          <ac:spMkLst>
            <pc:docMk/>
            <pc:sldMk cId="4067242639" sldId="261"/>
            <ac:spMk id="6" creationId="{0214E68A-E481-288D-4A0F-EA9328AD3718}"/>
          </ac:spMkLst>
        </pc:spChg>
        <pc:spChg chg="mod">
          <ac:chgData name="Sebastiaan van de Laar" userId="ca6fda77-f1b2-4f1f-bca6-908a6466774a" providerId="ADAL" clId="{3FB3A11C-99F0-4A6E-9B4F-EF2D6EFACF7B}" dt="2023-11-07T19:53:16.508" v="2610" actId="1076"/>
          <ac:spMkLst>
            <pc:docMk/>
            <pc:sldMk cId="4067242639" sldId="261"/>
            <ac:spMk id="7" creationId="{46143E8C-853A-6917-F436-DD2FB8949C7C}"/>
          </ac:spMkLst>
        </pc:spChg>
        <pc:spChg chg="mod">
          <ac:chgData name="Sebastiaan van de Laar" userId="ca6fda77-f1b2-4f1f-bca6-908a6466774a" providerId="ADAL" clId="{3FB3A11C-99F0-4A6E-9B4F-EF2D6EFACF7B}" dt="2023-11-07T19:53:12.804" v="2609" actId="1076"/>
          <ac:spMkLst>
            <pc:docMk/>
            <pc:sldMk cId="4067242639" sldId="261"/>
            <ac:spMk id="8" creationId="{D6CE39B1-B6CC-CB4F-A56B-A9BABC3DBA31}"/>
          </ac:spMkLst>
        </pc:spChg>
      </pc:sldChg>
      <pc:sldChg chg="addSp delSp modSp new mod modAnim">
        <pc:chgData name="Sebastiaan van de Laar" userId="ca6fda77-f1b2-4f1f-bca6-908a6466774a" providerId="ADAL" clId="{3FB3A11C-99F0-4A6E-9B4F-EF2D6EFACF7B}" dt="2023-11-07T20:13:06.379" v="4360"/>
        <pc:sldMkLst>
          <pc:docMk/>
          <pc:sldMk cId="1141696357" sldId="262"/>
        </pc:sldMkLst>
        <pc:spChg chg="mod">
          <ac:chgData name="Sebastiaan van de Laar" userId="ca6fda77-f1b2-4f1f-bca6-908a6466774a" providerId="ADAL" clId="{3FB3A11C-99F0-4A6E-9B4F-EF2D6EFACF7B}" dt="2023-11-07T20:09:47.628" v="3999" actId="20577"/>
          <ac:spMkLst>
            <pc:docMk/>
            <pc:sldMk cId="1141696357" sldId="262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19:57:42.165" v="2855" actId="20577"/>
          <ac:spMkLst>
            <pc:docMk/>
            <pc:sldMk cId="1141696357" sldId="262"/>
            <ac:spMk id="3" creationId="{2BB22B78-6F5A-A5E4-FFD3-A02F3A70CDA2}"/>
          </ac:spMkLst>
        </pc:spChg>
        <pc:picChg chg="add del mod">
          <ac:chgData name="Sebastiaan van de Laar" userId="ca6fda77-f1b2-4f1f-bca6-908a6466774a" providerId="ADAL" clId="{3FB3A11C-99F0-4A6E-9B4F-EF2D6EFACF7B}" dt="2023-11-07T19:59:19.562" v="2859" actId="21"/>
          <ac:picMkLst>
            <pc:docMk/>
            <pc:sldMk cId="1141696357" sldId="262"/>
            <ac:picMk id="2050" creationId="{0471D6BD-C10B-F378-2D8F-DEF75A991267}"/>
          </ac:picMkLst>
        </pc:picChg>
      </pc:sldChg>
      <pc:sldChg chg="addSp delSp modSp new mod modAnim">
        <pc:chgData name="Sebastiaan van de Laar" userId="ca6fda77-f1b2-4f1f-bca6-908a6466774a" providerId="ADAL" clId="{3FB3A11C-99F0-4A6E-9B4F-EF2D6EFACF7B}" dt="2023-11-07T20:02:28.305" v="2874"/>
        <pc:sldMkLst>
          <pc:docMk/>
          <pc:sldMk cId="3281819127" sldId="263"/>
        </pc:sldMkLst>
        <pc:spChg chg="add mod">
          <ac:chgData name="Sebastiaan van de Laar" userId="ca6fda77-f1b2-4f1f-bca6-908a6466774a" providerId="ADAL" clId="{3FB3A11C-99F0-4A6E-9B4F-EF2D6EFACF7B}" dt="2023-11-07T20:00:04.039" v="2865" actId="1076"/>
          <ac:spMkLst>
            <pc:docMk/>
            <pc:sldMk cId="3281819127" sldId="263"/>
            <ac:spMk id="5" creationId="{5214EB81-607E-622D-34C2-B7F7D91AB273}"/>
          </ac:spMkLst>
        </pc:spChg>
        <pc:spChg chg="add mod">
          <ac:chgData name="Sebastiaan van de Laar" userId="ca6fda77-f1b2-4f1f-bca6-908a6466774a" providerId="ADAL" clId="{3FB3A11C-99F0-4A6E-9B4F-EF2D6EFACF7B}" dt="2023-11-07T20:00:30.135" v="2868" actId="1076"/>
          <ac:spMkLst>
            <pc:docMk/>
            <pc:sldMk cId="3281819127" sldId="263"/>
            <ac:spMk id="6" creationId="{18619E5D-B8AA-0975-DEB2-A06BFB741376}"/>
          </ac:spMkLst>
        </pc:spChg>
        <pc:spChg chg="add mod">
          <ac:chgData name="Sebastiaan van de Laar" userId="ca6fda77-f1b2-4f1f-bca6-908a6466774a" providerId="ADAL" clId="{3FB3A11C-99F0-4A6E-9B4F-EF2D6EFACF7B}" dt="2023-11-07T20:01:56.077" v="2870" actId="1076"/>
          <ac:spMkLst>
            <pc:docMk/>
            <pc:sldMk cId="3281819127" sldId="263"/>
            <ac:spMk id="7" creationId="{B58ECFFC-1798-9E56-C1A5-29A58F17FD23}"/>
          </ac:spMkLst>
        </pc:spChg>
        <pc:picChg chg="add mod">
          <ac:chgData name="Sebastiaan van de Laar" userId="ca6fda77-f1b2-4f1f-bca6-908a6466774a" providerId="ADAL" clId="{3FB3A11C-99F0-4A6E-9B4F-EF2D6EFACF7B}" dt="2023-11-07T19:59:26.047" v="2861"/>
          <ac:picMkLst>
            <pc:docMk/>
            <pc:sldMk cId="3281819127" sldId="263"/>
            <ac:picMk id="2" creationId="{0C392245-F90C-0BD7-CE67-B306C451B32B}"/>
          </ac:picMkLst>
        </pc:picChg>
        <pc:cxnChg chg="add del">
          <ac:chgData name="Sebastiaan van de Laar" userId="ca6fda77-f1b2-4f1f-bca6-908a6466774a" providerId="ADAL" clId="{3FB3A11C-99F0-4A6E-9B4F-EF2D6EFACF7B}" dt="2023-11-07T19:59:45.198" v="2863" actId="11529"/>
          <ac:cxnSpMkLst>
            <pc:docMk/>
            <pc:sldMk cId="3281819127" sldId="263"/>
            <ac:cxnSpMk id="4" creationId="{A7E95B86-2DF9-CC40-9E3D-5DEC8A6AA18B}"/>
          </ac:cxnSpMkLst>
        </pc:cxnChg>
      </pc:sldChg>
      <pc:sldChg chg="modSp add mod ord modAnim">
        <pc:chgData name="Sebastiaan van de Laar" userId="ca6fda77-f1b2-4f1f-bca6-908a6466774a" providerId="ADAL" clId="{3FB3A11C-99F0-4A6E-9B4F-EF2D6EFACF7B}" dt="2023-11-07T20:48:51.310" v="6753" actId="20577"/>
        <pc:sldMkLst>
          <pc:docMk/>
          <pc:sldMk cId="2474058507" sldId="264"/>
        </pc:sldMkLst>
        <pc:spChg chg="mod">
          <ac:chgData name="Sebastiaan van de Laar" userId="ca6fda77-f1b2-4f1f-bca6-908a6466774a" providerId="ADAL" clId="{3FB3A11C-99F0-4A6E-9B4F-EF2D6EFACF7B}" dt="2023-11-07T20:10:27.542" v="4061" actId="20577"/>
          <ac:spMkLst>
            <pc:docMk/>
            <pc:sldMk cId="2474058507" sldId="264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0:48:51.310" v="6753" actId="20577"/>
          <ac:spMkLst>
            <pc:docMk/>
            <pc:sldMk cId="2474058507" sldId="264"/>
            <ac:spMk id="3" creationId="{2BB22B78-6F5A-A5E4-FFD3-A02F3A70CDA2}"/>
          </ac:spMkLst>
        </pc:spChg>
      </pc:sldChg>
      <pc:sldChg chg="modSp add mod modAnim">
        <pc:chgData name="Sebastiaan van de Laar" userId="ca6fda77-f1b2-4f1f-bca6-908a6466774a" providerId="ADAL" clId="{3FB3A11C-99F0-4A6E-9B4F-EF2D6EFACF7B}" dt="2023-11-07T22:23:11.783" v="12516" actId="20577"/>
        <pc:sldMkLst>
          <pc:docMk/>
          <pc:sldMk cId="3465676578" sldId="265"/>
        </pc:sldMkLst>
        <pc:spChg chg="mod">
          <ac:chgData name="Sebastiaan van de Laar" userId="ca6fda77-f1b2-4f1f-bca6-908a6466774a" providerId="ADAL" clId="{3FB3A11C-99F0-4A6E-9B4F-EF2D6EFACF7B}" dt="2023-11-07T20:14:19.797" v="4397" actId="20577"/>
          <ac:spMkLst>
            <pc:docMk/>
            <pc:sldMk cId="3465676578" sldId="265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2:23:11.783" v="12516" actId="20577"/>
          <ac:spMkLst>
            <pc:docMk/>
            <pc:sldMk cId="3465676578" sldId="265"/>
            <ac:spMk id="3" creationId="{2BB22B78-6F5A-A5E4-FFD3-A02F3A70CDA2}"/>
          </ac:spMkLst>
        </pc:spChg>
      </pc:sldChg>
      <pc:sldChg chg="modSp add mod modAnim">
        <pc:chgData name="Sebastiaan van de Laar" userId="ca6fda77-f1b2-4f1f-bca6-908a6466774a" providerId="ADAL" clId="{3FB3A11C-99F0-4A6E-9B4F-EF2D6EFACF7B}" dt="2023-11-07T22:22:44.994" v="12504"/>
        <pc:sldMkLst>
          <pc:docMk/>
          <pc:sldMk cId="3646952073" sldId="266"/>
        </pc:sldMkLst>
        <pc:spChg chg="mod">
          <ac:chgData name="Sebastiaan van de Laar" userId="ca6fda77-f1b2-4f1f-bca6-908a6466774a" providerId="ADAL" clId="{3FB3A11C-99F0-4A6E-9B4F-EF2D6EFACF7B}" dt="2023-11-07T20:12:24.164" v="4351" actId="20577"/>
          <ac:spMkLst>
            <pc:docMk/>
            <pc:sldMk cId="3646952073" sldId="266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0:35:56.686" v="5862" actId="20577"/>
          <ac:spMkLst>
            <pc:docMk/>
            <pc:sldMk cId="3646952073" sldId="266"/>
            <ac:spMk id="3" creationId="{2BB22B78-6F5A-A5E4-FFD3-A02F3A70CDA2}"/>
          </ac:spMkLst>
        </pc:spChg>
      </pc:sldChg>
      <pc:sldChg chg="addSp modSp add mod modAnim">
        <pc:chgData name="Sebastiaan van de Laar" userId="ca6fda77-f1b2-4f1f-bca6-908a6466774a" providerId="ADAL" clId="{3FB3A11C-99F0-4A6E-9B4F-EF2D6EFACF7B}" dt="2023-11-07T22:23:39.237" v="12521"/>
        <pc:sldMkLst>
          <pc:docMk/>
          <pc:sldMk cId="453059098" sldId="267"/>
        </pc:sldMkLst>
        <pc:spChg chg="mod">
          <ac:chgData name="Sebastiaan van de Laar" userId="ca6fda77-f1b2-4f1f-bca6-908a6466774a" providerId="ADAL" clId="{3FB3A11C-99F0-4A6E-9B4F-EF2D6EFACF7B}" dt="2023-11-07T20:14:54.356" v="4412" actId="20577"/>
          <ac:spMkLst>
            <pc:docMk/>
            <pc:sldMk cId="453059098" sldId="267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0:53:15.023" v="6832" actId="27636"/>
          <ac:spMkLst>
            <pc:docMk/>
            <pc:sldMk cId="453059098" sldId="267"/>
            <ac:spMk id="3" creationId="{2BB22B78-6F5A-A5E4-FFD3-A02F3A70CDA2}"/>
          </ac:spMkLst>
        </pc:spChg>
        <pc:picChg chg="add mod">
          <ac:chgData name="Sebastiaan van de Laar" userId="ca6fda77-f1b2-4f1f-bca6-908a6466774a" providerId="ADAL" clId="{3FB3A11C-99F0-4A6E-9B4F-EF2D6EFACF7B}" dt="2023-11-07T20:48:36.784" v="6743"/>
          <ac:picMkLst>
            <pc:docMk/>
            <pc:sldMk cId="453059098" sldId="267"/>
            <ac:picMk id="4" creationId="{498A4B33-3F0C-9586-660E-9D24DD2FC116}"/>
          </ac:picMkLst>
        </pc:picChg>
      </pc:sldChg>
      <pc:sldChg chg="addSp delSp modSp add del mod setBg">
        <pc:chgData name="Sebastiaan van de Laar" userId="ca6fda77-f1b2-4f1f-bca6-908a6466774a" providerId="ADAL" clId="{3FB3A11C-99F0-4A6E-9B4F-EF2D6EFACF7B}" dt="2023-11-07T20:24:41.848" v="5236" actId="2696"/>
        <pc:sldMkLst>
          <pc:docMk/>
          <pc:sldMk cId="4055095520" sldId="268"/>
        </pc:sldMkLst>
        <pc:spChg chg="mod">
          <ac:chgData name="Sebastiaan van de Laar" userId="ca6fda77-f1b2-4f1f-bca6-908a6466774a" providerId="ADAL" clId="{3FB3A11C-99F0-4A6E-9B4F-EF2D6EFACF7B}" dt="2023-11-07T20:21:36.925" v="5070" actId="26606"/>
          <ac:spMkLst>
            <pc:docMk/>
            <pc:sldMk cId="4055095520" sldId="268"/>
            <ac:spMk id="2" creationId="{AE62EBC2-E578-3356-FBB5-660A1AF84EDC}"/>
          </ac:spMkLst>
        </pc:spChg>
        <pc:spChg chg="mod ord">
          <ac:chgData name="Sebastiaan van de Laar" userId="ca6fda77-f1b2-4f1f-bca6-908a6466774a" providerId="ADAL" clId="{3FB3A11C-99F0-4A6E-9B4F-EF2D6EFACF7B}" dt="2023-11-07T20:23:21.892" v="5225" actId="20577"/>
          <ac:spMkLst>
            <pc:docMk/>
            <pc:sldMk cId="4055095520" sldId="268"/>
            <ac:spMk id="3" creationId="{2BB22B78-6F5A-A5E4-FFD3-A02F3A70CDA2}"/>
          </ac:spMkLst>
        </pc:spChg>
        <pc:spChg chg="add del">
          <ac:chgData name="Sebastiaan van de Laar" userId="ca6fda77-f1b2-4f1f-bca6-908a6466774a" providerId="ADAL" clId="{3FB3A11C-99F0-4A6E-9B4F-EF2D6EFACF7B}" dt="2023-11-07T20:20:45.817" v="5063" actId="26606"/>
          <ac:spMkLst>
            <pc:docMk/>
            <pc:sldMk cId="4055095520" sldId="268"/>
            <ac:spMk id="10" creationId="{F13C74B1-5B17-4795-BED0-7140497B445A}"/>
          </ac:spMkLst>
        </pc:spChg>
        <pc:spChg chg="add del">
          <ac:chgData name="Sebastiaan van de Laar" userId="ca6fda77-f1b2-4f1f-bca6-908a6466774a" providerId="ADAL" clId="{3FB3A11C-99F0-4A6E-9B4F-EF2D6EFACF7B}" dt="2023-11-07T20:20:45.817" v="5063" actId="26606"/>
          <ac:spMkLst>
            <pc:docMk/>
            <pc:sldMk cId="4055095520" sldId="268"/>
            <ac:spMk id="12" creationId="{D4974D33-8DC5-464E-8C6D-BE58F0669C17}"/>
          </ac:spMkLst>
        </pc:spChg>
        <pc:spChg chg="add del">
          <ac:chgData name="Sebastiaan van de Laar" userId="ca6fda77-f1b2-4f1f-bca6-908a6466774a" providerId="ADAL" clId="{3FB3A11C-99F0-4A6E-9B4F-EF2D6EFACF7B}" dt="2023-11-07T20:20:47.115" v="5065" actId="26606"/>
          <ac:spMkLst>
            <pc:docMk/>
            <pc:sldMk cId="4055095520" sldId="268"/>
            <ac:spMk id="14" creationId="{D0300FD3-5AF1-6305-15FA-9078072672E2}"/>
          </ac:spMkLst>
        </pc:spChg>
        <pc:spChg chg="add del">
          <ac:chgData name="Sebastiaan van de Laar" userId="ca6fda77-f1b2-4f1f-bca6-908a6466774a" providerId="ADAL" clId="{3FB3A11C-99F0-4A6E-9B4F-EF2D6EFACF7B}" dt="2023-11-07T20:20:47.115" v="5065" actId="26606"/>
          <ac:spMkLst>
            <pc:docMk/>
            <pc:sldMk cId="4055095520" sldId="268"/>
            <ac:spMk id="15" creationId="{9F7D5CDA-D291-4307-BF55-1381FED29634}"/>
          </ac:spMkLst>
        </pc:spChg>
        <pc:spChg chg="add del">
          <ac:chgData name="Sebastiaan van de Laar" userId="ca6fda77-f1b2-4f1f-bca6-908a6466774a" providerId="ADAL" clId="{3FB3A11C-99F0-4A6E-9B4F-EF2D6EFACF7B}" dt="2023-11-07T20:20:47.115" v="5065" actId="26606"/>
          <ac:spMkLst>
            <pc:docMk/>
            <pc:sldMk cId="4055095520" sldId="268"/>
            <ac:spMk id="16" creationId="{59B296B9-C5A5-4E4F-9B60-C907B5F1466C}"/>
          </ac:spMkLst>
        </pc:spChg>
        <pc:spChg chg="add del">
          <ac:chgData name="Sebastiaan van de Laar" userId="ca6fda77-f1b2-4f1f-bca6-908a6466774a" providerId="ADAL" clId="{3FB3A11C-99F0-4A6E-9B4F-EF2D6EFACF7B}" dt="2023-11-07T20:21:36.925" v="5070" actId="26606"/>
          <ac:spMkLst>
            <pc:docMk/>
            <pc:sldMk cId="4055095520" sldId="268"/>
            <ac:spMk id="21" creationId="{C0763A76-9F1C-4FC5-82B7-DD475DA461B2}"/>
          </ac:spMkLst>
        </pc:spChg>
        <pc:spChg chg="add del">
          <ac:chgData name="Sebastiaan van de Laar" userId="ca6fda77-f1b2-4f1f-bca6-908a6466774a" providerId="ADAL" clId="{3FB3A11C-99F0-4A6E-9B4F-EF2D6EFACF7B}" dt="2023-11-07T20:21:36.925" v="5070" actId="26606"/>
          <ac:spMkLst>
            <pc:docMk/>
            <pc:sldMk cId="4055095520" sldId="268"/>
            <ac:spMk id="22" creationId="{E81BF4F6-F2CF-4984-9D14-D6966D92F99F}"/>
          </ac:spMkLst>
        </pc:spChg>
        <pc:spChg chg="add">
          <ac:chgData name="Sebastiaan van de Laar" userId="ca6fda77-f1b2-4f1f-bca6-908a6466774a" providerId="ADAL" clId="{3FB3A11C-99F0-4A6E-9B4F-EF2D6EFACF7B}" dt="2023-11-07T20:21:36.925" v="5070" actId="26606"/>
          <ac:spMkLst>
            <pc:docMk/>
            <pc:sldMk cId="4055095520" sldId="268"/>
            <ac:spMk id="27" creationId="{F13C74B1-5B17-4795-BED0-7140497B445A}"/>
          </ac:spMkLst>
        </pc:spChg>
        <pc:spChg chg="add">
          <ac:chgData name="Sebastiaan van de Laar" userId="ca6fda77-f1b2-4f1f-bca6-908a6466774a" providerId="ADAL" clId="{3FB3A11C-99F0-4A6E-9B4F-EF2D6EFACF7B}" dt="2023-11-07T20:21:36.925" v="5070" actId="26606"/>
          <ac:spMkLst>
            <pc:docMk/>
            <pc:sldMk cId="4055095520" sldId="268"/>
            <ac:spMk id="29" creationId="{D4974D33-8DC5-464E-8C6D-BE58F0669C17}"/>
          </ac:spMkLst>
        </pc:spChg>
        <pc:grpChg chg="add del">
          <ac:chgData name="Sebastiaan van de Laar" userId="ca6fda77-f1b2-4f1f-bca6-908a6466774a" providerId="ADAL" clId="{3FB3A11C-99F0-4A6E-9B4F-EF2D6EFACF7B}" dt="2023-11-07T20:20:47.889" v="5067" actId="26606"/>
          <ac:grpSpMkLst>
            <pc:docMk/>
            <pc:sldMk cId="4055095520" sldId="268"/>
            <ac:grpSpMk id="18" creationId="{5EFBDE31-BB3E-6CFC-23CD-B5976DA38438}"/>
          </ac:grpSpMkLst>
        </pc:grpChg>
        <pc:picChg chg="add mod ord">
          <ac:chgData name="Sebastiaan van de Laar" userId="ca6fda77-f1b2-4f1f-bca6-908a6466774a" providerId="ADAL" clId="{3FB3A11C-99F0-4A6E-9B4F-EF2D6EFACF7B}" dt="2023-11-07T20:21:36.925" v="5070" actId="26606"/>
          <ac:picMkLst>
            <pc:docMk/>
            <pc:sldMk cId="4055095520" sldId="268"/>
            <ac:picMk id="5" creationId="{4FC806FD-F508-DBD9-184F-01BC8D84C199}"/>
          </ac:picMkLst>
        </pc:picChg>
      </pc:sldChg>
      <pc:sldChg chg="addSp delSp modSp add mod ord modAnim">
        <pc:chgData name="Sebastiaan van de Laar" userId="ca6fda77-f1b2-4f1f-bca6-908a6466774a" providerId="ADAL" clId="{3FB3A11C-99F0-4A6E-9B4F-EF2D6EFACF7B}" dt="2023-11-07T22:24:01.720" v="12526"/>
        <pc:sldMkLst>
          <pc:docMk/>
          <pc:sldMk cId="3361816583" sldId="269"/>
        </pc:sldMkLst>
        <pc:spChg chg="mod">
          <ac:chgData name="Sebastiaan van de Laar" userId="ca6fda77-f1b2-4f1f-bca6-908a6466774a" providerId="ADAL" clId="{3FB3A11C-99F0-4A6E-9B4F-EF2D6EFACF7B}" dt="2023-11-07T20:25:05.196" v="5242" actId="20577"/>
          <ac:spMkLst>
            <pc:docMk/>
            <pc:sldMk cId="3361816583" sldId="269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0:34:16.276" v="5742" actId="20577"/>
          <ac:spMkLst>
            <pc:docMk/>
            <pc:sldMk cId="3361816583" sldId="269"/>
            <ac:spMk id="3" creationId="{2BB22B78-6F5A-A5E4-FFD3-A02F3A70CDA2}"/>
          </ac:spMkLst>
        </pc:spChg>
        <pc:picChg chg="add del mod">
          <ac:chgData name="Sebastiaan van de Laar" userId="ca6fda77-f1b2-4f1f-bca6-908a6466774a" providerId="ADAL" clId="{3FB3A11C-99F0-4A6E-9B4F-EF2D6EFACF7B}" dt="2023-11-07T20:48:33.010" v="6742" actId="21"/>
          <ac:picMkLst>
            <pc:docMk/>
            <pc:sldMk cId="3361816583" sldId="269"/>
            <ac:picMk id="5" creationId="{8F70C4B1-D25D-ADCA-71FE-3F9F9E252284}"/>
          </ac:picMkLst>
        </pc:picChg>
      </pc:sldChg>
      <pc:sldChg chg="addSp delSp modSp new mod modAnim">
        <pc:chgData name="Sebastiaan van de Laar" userId="ca6fda77-f1b2-4f1f-bca6-908a6466774a" providerId="ADAL" clId="{3FB3A11C-99F0-4A6E-9B4F-EF2D6EFACF7B}" dt="2023-11-07T22:39:30.606" v="12742" actId="20577"/>
        <pc:sldMkLst>
          <pc:docMk/>
          <pc:sldMk cId="2393016084" sldId="270"/>
        </pc:sldMkLst>
        <pc:spChg chg="mod">
          <ac:chgData name="Sebastiaan van de Laar" userId="ca6fda77-f1b2-4f1f-bca6-908a6466774a" providerId="ADAL" clId="{3FB3A11C-99F0-4A6E-9B4F-EF2D6EFACF7B}" dt="2023-11-07T20:25:07.947" v="5244" actId="20577"/>
          <ac:spMkLst>
            <pc:docMk/>
            <pc:sldMk cId="2393016084" sldId="270"/>
            <ac:spMk id="2" creationId="{00F605EE-716F-0252-117D-C2BB973EAE0C}"/>
          </ac:spMkLst>
        </pc:spChg>
        <pc:spChg chg="del mod">
          <ac:chgData name="Sebastiaan van de Laar" userId="ca6fda77-f1b2-4f1f-bca6-908a6466774a" providerId="ADAL" clId="{3FB3A11C-99F0-4A6E-9B4F-EF2D6EFACF7B}" dt="2023-11-07T20:24:29.883" v="5233"/>
          <ac:spMkLst>
            <pc:docMk/>
            <pc:sldMk cId="2393016084" sldId="270"/>
            <ac:spMk id="3" creationId="{FB180221-33C4-38C4-29D8-FDF4108FE520}"/>
          </ac:spMkLst>
        </pc:spChg>
        <pc:spChg chg="del">
          <ac:chgData name="Sebastiaan van de Laar" userId="ca6fda77-f1b2-4f1f-bca6-908a6466774a" providerId="ADAL" clId="{3FB3A11C-99F0-4A6E-9B4F-EF2D6EFACF7B}" dt="2023-11-07T20:24:34.275" v="5234"/>
          <ac:spMkLst>
            <pc:docMk/>
            <pc:sldMk cId="2393016084" sldId="270"/>
            <ac:spMk id="4" creationId="{E3B1FCA1-7B19-CFDD-8A04-00A19DFC18D0}"/>
          </ac:spMkLst>
        </pc:spChg>
        <pc:spChg chg="add mod">
          <ac:chgData name="Sebastiaan van de Laar" userId="ca6fda77-f1b2-4f1f-bca6-908a6466774a" providerId="ADAL" clId="{3FB3A11C-99F0-4A6E-9B4F-EF2D6EFACF7B}" dt="2023-11-07T22:39:30.606" v="12742" actId="20577"/>
          <ac:spMkLst>
            <pc:docMk/>
            <pc:sldMk cId="2393016084" sldId="270"/>
            <ac:spMk id="5" creationId="{D60378BF-B97E-F647-FD30-C6529B6BABC4}"/>
          </ac:spMkLst>
        </pc:spChg>
        <pc:picChg chg="add mod">
          <ac:chgData name="Sebastiaan van de Laar" userId="ca6fda77-f1b2-4f1f-bca6-908a6466774a" providerId="ADAL" clId="{3FB3A11C-99F0-4A6E-9B4F-EF2D6EFACF7B}" dt="2023-11-07T20:24:38.086" v="5235" actId="14100"/>
          <ac:picMkLst>
            <pc:docMk/>
            <pc:sldMk cId="2393016084" sldId="270"/>
            <ac:picMk id="6" creationId="{58BD1C30-3804-87E5-415C-D3F107444EE5}"/>
          </ac:picMkLst>
        </pc:picChg>
      </pc:sldChg>
      <pc:sldChg chg="addSp modSp add mod ord modAnim">
        <pc:chgData name="Sebastiaan van de Laar" userId="ca6fda77-f1b2-4f1f-bca6-908a6466774a" providerId="ADAL" clId="{3FB3A11C-99F0-4A6E-9B4F-EF2D6EFACF7B}" dt="2023-11-07T22:24:57.952" v="12536"/>
        <pc:sldMkLst>
          <pc:docMk/>
          <pc:sldMk cId="2139083149" sldId="271"/>
        </pc:sldMkLst>
        <pc:spChg chg="mod">
          <ac:chgData name="Sebastiaan van de Laar" userId="ca6fda77-f1b2-4f1f-bca6-908a6466774a" providerId="ADAL" clId="{3FB3A11C-99F0-4A6E-9B4F-EF2D6EFACF7B}" dt="2023-11-07T20:37:00.034" v="5984" actId="20577"/>
          <ac:spMkLst>
            <pc:docMk/>
            <pc:sldMk cId="2139083149" sldId="271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0:48:14.129" v="6737" actId="27636"/>
          <ac:spMkLst>
            <pc:docMk/>
            <pc:sldMk cId="2139083149" sldId="271"/>
            <ac:spMk id="3" creationId="{2BB22B78-6F5A-A5E4-FFD3-A02F3A70CDA2}"/>
          </ac:spMkLst>
        </pc:spChg>
        <pc:picChg chg="add mod">
          <ac:chgData name="Sebastiaan van de Laar" userId="ca6fda77-f1b2-4f1f-bca6-908a6466774a" providerId="ADAL" clId="{3FB3A11C-99F0-4A6E-9B4F-EF2D6EFACF7B}" dt="2023-11-07T20:48:08.988" v="6735" actId="1076"/>
          <ac:picMkLst>
            <pc:docMk/>
            <pc:sldMk cId="2139083149" sldId="271"/>
            <ac:picMk id="5" creationId="{5618C584-50C9-B145-9A1B-DDE9C5722964}"/>
          </ac:picMkLst>
        </pc:picChg>
      </pc:sldChg>
      <pc:sldChg chg="addSp modSp add mod modAnim">
        <pc:chgData name="Sebastiaan van de Laar" userId="ca6fda77-f1b2-4f1f-bca6-908a6466774a" providerId="ADAL" clId="{3FB3A11C-99F0-4A6E-9B4F-EF2D6EFACF7B}" dt="2023-11-07T22:25:22.837" v="12541"/>
        <pc:sldMkLst>
          <pc:docMk/>
          <pc:sldMk cId="2671430781" sldId="272"/>
        </pc:sldMkLst>
        <pc:spChg chg="mod">
          <ac:chgData name="Sebastiaan van de Laar" userId="ca6fda77-f1b2-4f1f-bca6-908a6466774a" providerId="ADAL" clId="{3FB3A11C-99F0-4A6E-9B4F-EF2D6EFACF7B}" dt="2023-11-07T20:39:39.369" v="6412" actId="20577"/>
          <ac:spMkLst>
            <pc:docMk/>
            <pc:sldMk cId="2671430781" sldId="272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2:25:07.987" v="12538" actId="20577"/>
          <ac:spMkLst>
            <pc:docMk/>
            <pc:sldMk cId="2671430781" sldId="272"/>
            <ac:spMk id="3" creationId="{2BB22B78-6F5A-A5E4-FFD3-A02F3A70CDA2}"/>
          </ac:spMkLst>
        </pc:spChg>
        <pc:picChg chg="add mod">
          <ac:chgData name="Sebastiaan van de Laar" userId="ca6fda77-f1b2-4f1f-bca6-908a6466774a" providerId="ADAL" clId="{3FB3A11C-99F0-4A6E-9B4F-EF2D6EFACF7B}" dt="2023-11-07T20:47:56.389" v="6731" actId="1076"/>
          <ac:picMkLst>
            <pc:docMk/>
            <pc:sldMk cId="2671430781" sldId="272"/>
            <ac:picMk id="5" creationId="{8583C5DB-61B1-CB32-5A92-A7E9C6D54224}"/>
          </ac:picMkLst>
        </pc:picChg>
      </pc:sldChg>
      <pc:sldChg chg="add del">
        <pc:chgData name="Sebastiaan van de Laar" userId="ca6fda77-f1b2-4f1f-bca6-908a6466774a" providerId="ADAL" clId="{3FB3A11C-99F0-4A6E-9B4F-EF2D6EFACF7B}" dt="2023-11-07T20:39:34.014" v="6409" actId="2890"/>
        <pc:sldMkLst>
          <pc:docMk/>
          <pc:sldMk cId="4283884960" sldId="272"/>
        </pc:sldMkLst>
      </pc:sldChg>
      <pc:sldChg chg="modSp add mod ord modAnim">
        <pc:chgData name="Sebastiaan van de Laar" userId="ca6fda77-f1b2-4f1f-bca6-908a6466774a" providerId="ADAL" clId="{3FB3A11C-99F0-4A6E-9B4F-EF2D6EFACF7B}" dt="2023-11-07T22:26:30.008" v="12567"/>
        <pc:sldMkLst>
          <pc:docMk/>
          <pc:sldMk cId="3427077974" sldId="273"/>
        </pc:sldMkLst>
        <pc:spChg chg="mod">
          <ac:chgData name="Sebastiaan van de Laar" userId="ca6fda77-f1b2-4f1f-bca6-908a6466774a" providerId="ADAL" clId="{3FB3A11C-99F0-4A6E-9B4F-EF2D6EFACF7B}" dt="2023-11-07T21:02:44.990" v="7797" actId="20577"/>
          <ac:spMkLst>
            <pc:docMk/>
            <pc:sldMk cId="3427077974" sldId="273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2:26:15.078" v="12564" actId="27636"/>
          <ac:spMkLst>
            <pc:docMk/>
            <pc:sldMk cId="3427077974" sldId="273"/>
            <ac:spMk id="3" creationId="{2BB22B78-6F5A-A5E4-FFD3-A02F3A70CDA2}"/>
          </ac:spMkLst>
        </pc:spChg>
      </pc:sldChg>
      <pc:sldChg chg="modSp add del mod">
        <pc:chgData name="Sebastiaan van de Laar" userId="ca6fda77-f1b2-4f1f-bca6-908a6466774a" providerId="ADAL" clId="{3FB3A11C-99F0-4A6E-9B4F-EF2D6EFACF7B}" dt="2023-11-07T21:11:53.578" v="8633" actId="47"/>
        <pc:sldMkLst>
          <pc:docMk/>
          <pc:sldMk cId="3369687665" sldId="274"/>
        </pc:sldMkLst>
        <pc:spChg chg="mod">
          <ac:chgData name="Sebastiaan van de Laar" userId="ca6fda77-f1b2-4f1f-bca6-908a6466774a" providerId="ADAL" clId="{3FB3A11C-99F0-4A6E-9B4F-EF2D6EFACF7B}" dt="2023-11-07T21:02:53.020" v="7800" actId="20577"/>
          <ac:spMkLst>
            <pc:docMk/>
            <pc:sldMk cId="3369687665" sldId="274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1:06:11.025" v="8228" actId="20577"/>
          <ac:spMkLst>
            <pc:docMk/>
            <pc:sldMk cId="3369687665" sldId="274"/>
            <ac:spMk id="3" creationId="{2BB22B78-6F5A-A5E4-FFD3-A02F3A70CDA2}"/>
          </ac:spMkLst>
        </pc:spChg>
      </pc:sldChg>
      <pc:sldChg chg="modSp add mod modAnim">
        <pc:chgData name="Sebastiaan van de Laar" userId="ca6fda77-f1b2-4f1f-bca6-908a6466774a" providerId="ADAL" clId="{3FB3A11C-99F0-4A6E-9B4F-EF2D6EFACF7B}" dt="2023-11-07T22:27:41.218" v="12605"/>
        <pc:sldMkLst>
          <pc:docMk/>
          <pc:sldMk cId="1893070982" sldId="275"/>
        </pc:sldMkLst>
        <pc:spChg chg="mod">
          <ac:chgData name="Sebastiaan van de Laar" userId="ca6fda77-f1b2-4f1f-bca6-908a6466774a" providerId="ADAL" clId="{3FB3A11C-99F0-4A6E-9B4F-EF2D6EFACF7B}" dt="2023-11-07T21:10:01.815" v="8581" actId="20577"/>
          <ac:spMkLst>
            <pc:docMk/>
            <pc:sldMk cId="1893070982" sldId="275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2:27:27.687" v="12603" actId="20577"/>
          <ac:spMkLst>
            <pc:docMk/>
            <pc:sldMk cId="1893070982" sldId="275"/>
            <ac:spMk id="3" creationId="{2BB22B78-6F5A-A5E4-FFD3-A02F3A70CDA2}"/>
          </ac:spMkLst>
        </pc:spChg>
      </pc:sldChg>
      <pc:sldChg chg="modSp add mod modAnim">
        <pc:chgData name="Sebastiaan van de Laar" userId="ca6fda77-f1b2-4f1f-bca6-908a6466774a" providerId="ADAL" clId="{3FB3A11C-99F0-4A6E-9B4F-EF2D6EFACF7B}" dt="2023-11-07T22:28:05.207" v="12609"/>
        <pc:sldMkLst>
          <pc:docMk/>
          <pc:sldMk cId="934171396" sldId="276"/>
        </pc:sldMkLst>
        <pc:spChg chg="mod">
          <ac:chgData name="Sebastiaan van de Laar" userId="ca6fda77-f1b2-4f1f-bca6-908a6466774a" providerId="ADAL" clId="{3FB3A11C-99F0-4A6E-9B4F-EF2D6EFACF7B}" dt="2023-11-07T21:16:54.603" v="9026" actId="20577"/>
          <ac:spMkLst>
            <pc:docMk/>
            <pc:sldMk cId="934171396" sldId="276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1:42:37.700" v="10795" actId="20577"/>
          <ac:spMkLst>
            <pc:docMk/>
            <pc:sldMk cId="934171396" sldId="276"/>
            <ac:spMk id="3" creationId="{2BB22B78-6F5A-A5E4-FFD3-A02F3A70CDA2}"/>
          </ac:spMkLst>
        </pc:spChg>
      </pc:sldChg>
      <pc:sldChg chg="new del">
        <pc:chgData name="Sebastiaan van de Laar" userId="ca6fda77-f1b2-4f1f-bca6-908a6466774a" providerId="ADAL" clId="{3FB3A11C-99F0-4A6E-9B4F-EF2D6EFACF7B}" dt="2023-11-07T21:16:42.852" v="9021" actId="680"/>
        <pc:sldMkLst>
          <pc:docMk/>
          <pc:sldMk cId="2877895175" sldId="277"/>
        </pc:sldMkLst>
      </pc:sldChg>
      <pc:sldChg chg="addSp modSp add mod modAnim">
        <pc:chgData name="Sebastiaan van de Laar" userId="ca6fda77-f1b2-4f1f-bca6-908a6466774a" providerId="ADAL" clId="{3FB3A11C-99F0-4A6E-9B4F-EF2D6EFACF7B}" dt="2023-11-07T22:28:25.442" v="12614"/>
        <pc:sldMkLst>
          <pc:docMk/>
          <pc:sldMk cId="3641029611" sldId="277"/>
        </pc:sldMkLst>
        <pc:spChg chg="mod">
          <ac:chgData name="Sebastiaan van de Laar" userId="ca6fda77-f1b2-4f1f-bca6-908a6466774a" providerId="ADAL" clId="{3FB3A11C-99F0-4A6E-9B4F-EF2D6EFACF7B}" dt="2023-11-07T21:16:58.687" v="9030" actId="20577"/>
          <ac:spMkLst>
            <pc:docMk/>
            <pc:sldMk cId="3641029611" sldId="277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1:17:47.402" v="9085" actId="14100"/>
          <ac:spMkLst>
            <pc:docMk/>
            <pc:sldMk cId="3641029611" sldId="277"/>
            <ac:spMk id="3" creationId="{2BB22B78-6F5A-A5E4-FFD3-A02F3A70CDA2}"/>
          </ac:spMkLst>
        </pc:spChg>
        <pc:picChg chg="add mod">
          <ac:chgData name="Sebastiaan van de Laar" userId="ca6fda77-f1b2-4f1f-bca6-908a6466774a" providerId="ADAL" clId="{3FB3A11C-99F0-4A6E-9B4F-EF2D6EFACF7B}" dt="2023-11-07T21:21:04.930" v="9103" actId="1076"/>
          <ac:picMkLst>
            <pc:docMk/>
            <pc:sldMk cId="3641029611" sldId="277"/>
            <ac:picMk id="3074" creationId="{3FB121E9-128B-6E80-CC79-84BB743DC3D4}"/>
          </ac:picMkLst>
        </pc:picChg>
        <pc:picChg chg="add mod">
          <ac:chgData name="Sebastiaan van de Laar" userId="ca6fda77-f1b2-4f1f-bca6-908a6466774a" providerId="ADAL" clId="{3FB3A11C-99F0-4A6E-9B4F-EF2D6EFACF7B}" dt="2023-11-07T21:21:08.887" v="9104" actId="1076"/>
          <ac:picMkLst>
            <pc:docMk/>
            <pc:sldMk cId="3641029611" sldId="277"/>
            <ac:picMk id="3076" creationId="{D2404846-ED59-724F-E04F-7EFE94F32301}"/>
          </ac:picMkLst>
        </pc:picChg>
        <pc:picChg chg="add mod">
          <ac:chgData name="Sebastiaan van de Laar" userId="ca6fda77-f1b2-4f1f-bca6-908a6466774a" providerId="ADAL" clId="{3FB3A11C-99F0-4A6E-9B4F-EF2D6EFACF7B}" dt="2023-11-07T21:21:03.688" v="9102" actId="1076"/>
          <ac:picMkLst>
            <pc:docMk/>
            <pc:sldMk cId="3641029611" sldId="277"/>
            <ac:picMk id="3078" creationId="{4F9933AD-CD1A-E669-6CD0-65DA95A6032E}"/>
          </ac:picMkLst>
        </pc:picChg>
      </pc:sldChg>
      <pc:sldChg chg="addSp delSp modSp add mod modAnim">
        <pc:chgData name="Sebastiaan van de Laar" userId="ca6fda77-f1b2-4f1f-bca6-908a6466774a" providerId="ADAL" clId="{3FB3A11C-99F0-4A6E-9B4F-EF2D6EFACF7B}" dt="2023-11-07T22:28:46.693" v="12618"/>
        <pc:sldMkLst>
          <pc:docMk/>
          <pc:sldMk cId="2863030539" sldId="278"/>
        </pc:sldMkLst>
        <pc:spChg chg="mod">
          <ac:chgData name="Sebastiaan van de Laar" userId="ca6fda77-f1b2-4f1f-bca6-908a6466774a" providerId="ADAL" clId="{3FB3A11C-99F0-4A6E-9B4F-EF2D6EFACF7B}" dt="2023-11-07T21:21:17.569" v="9107" actId="20577"/>
          <ac:spMkLst>
            <pc:docMk/>
            <pc:sldMk cId="2863030539" sldId="278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1:25:40.014" v="9485" actId="20577"/>
          <ac:spMkLst>
            <pc:docMk/>
            <pc:sldMk cId="2863030539" sldId="278"/>
            <ac:spMk id="3" creationId="{2BB22B78-6F5A-A5E4-FFD3-A02F3A70CDA2}"/>
          </ac:spMkLst>
        </pc:spChg>
        <pc:picChg chg="add mod">
          <ac:chgData name="Sebastiaan van de Laar" userId="ca6fda77-f1b2-4f1f-bca6-908a6466774a" providerId="ADAL" clId="{3FB3A11C-99F0-4A6E-9B4F-EF2D6EFACF7B}" dt="2023-11-07T21:21:53.988" v="9124" actId="1076"/>
          <ac:picMkLst>
            <pc:docMk/>
            <pc:sldMk cId="2863030539" sldId="278"/>
            <ac:picMk id="5" creationId="{6682D52F-98FC-B704-BAC0-CF7D125BE512}"/>
          </ac:picMkLst>
        </pc:picChg>
        <pc:picChg chg="del">
          <ac:chgData name="Sebastiaan van de Laar" userId="ca6fda77-f1b2-4f1f-bca6-908a6466774a" providerId="ADAL" clId="{3FB3A11C-99F0-4A6E-9B4F-EF2D6EFACF7B}" dt="2023-11-07T21:21:23.195" v="9117" actId="478"/>
          <ac:picMkLst>
            <pc:docMk/>
            <pc:sldMk cId="2863030539" sldId="278"/>
            <ac:picMk id="3074" creationId="{3FB121E9-128B-6E80-CC79-84BB743DC3D4}"/>
          </ac:picMkLst>
        </pc:picChg>
        <pc:picChg chg="del">
          <ac:chgData name="Sebastiaan van de Laar" userId="ca6fda77-f1b2-4f1f-bca6-908a6466774a" providerId="ADAL" clId="{3FB3A11C-99F0-4A6E-9B4F-EF2D6EFACF7B}" dt="2023-11-07T21:21:24.455" v="9119" actId="478"/>
          <ac:picMkLst>
            <pc:docMk/>
            <pc:sldMk cId="2863030539" sldId="278"/>
            <ac:picMk id="3076" creationId="{D2404846-ED59-724F-E04F-7EFE94F32301}"/>
          </ac:picMkLst>
        </pc:picChg>
        <pc:picChg chg="del">
          <ac:chgData name="Sebastiaan van de Laar" userId="ca6fda77-f1b2-4f1f-bca6-908a6466774a" providerId="ADAL" clId="{3FB3A11C-99F0-4A6E-9B4F-EF2D6EFACF7B}" dt="2023-11-07T21:21:23.905" v="9118" actId="478"/>
          <ac:picMkLst>
            <pc:docMk/>
            <pc:sldMk cId="2863030539" sldId="278"/>
            <ac:picMk id="3078" creationId="{4F9933AD-CD1A-E669-6CD0-65DA95A6032E}"/>
          </ac:picMkLst>
        </pc:picChg>
      </pc:sldChg>
      <pc:sldChg chg="new del">
        <pc:chgData name="Sebastiaan van de Laar" userId="ca6fda77-f1b2-4f1f-bca6-908a6466774a" providerId="ADAL" clId="{3FB3A11C-99F0-4A6E-9B4F-EF2D6EFACF7B}" dt="2023-11-07T21:29:32.115" v="9747" actId="47"/>
        <pc:sldMkLst>
          <pc:docMk/>
          <pc:sldMk cId="3743742031" sldId="279"/>
        </pc:sldMkLst>
      </pc:sldChg>
      <pc:sldChg chg="addSp delSp modSp add mod modAnim">
        <pc:chgData name="Sebastiaan van de Laar" userId="ca6fda77-f1b2-4f1f-bca6-908a6466774a" providerId="ADAL" clId="{3FB3A11C-99F0-4A6E-9B4F-EF2D6EFACF7B}" dt="2023-11-07T22:29:40.506" v="12628"/>
        <pc:sldMkLst>
          <pc:docMk/>
          <pc:sldMk cId="2906383482" sldId="280"/>
        </pc:sldMkLst>
        <pc:spChg chg="mod">
          <ac:chgData name="Sebastiaan van de Laar" userId="ca6fda77-f1b2-4f1f-bca6-908a6466774a" providerId="ADAL" clId="{3FB3A11C-99F0-4A6E-9B4F-EF2D6EFACF7B}" dt="2023-11-07T21:25:55.613" v="9488" actId="20577"/>
          <ac:spMkLst>
            <pc:docMk/>
            <pc:sldMk cId="2906383482" sldId="280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1:34:11.617" v="10152" actId="113"/>
          <ac:spMkLst>
            <pc:docMk/>
            <pc:sldMk cId="2906383482" sldId="280"/>
            <ac:spMk id="3" creationId="{2BB22B78-6F5A-A5E4-FFD3-A02F3A70CDA2}"/>
          </ac:spMkLst>
        </pc:spChg>
        <pc:graphicFrameChg chg="add del mod">
          <ac:chgData name="Sebastiaan van de Laar" userId="ca6fda77-f1b2-4f1f-bca6-908a6466774a" providerId="ADAL" clId="{3FB3A11C-99F0-4A6E-9B4F-EF2D6EFACF7B}" dt="2023-11-07T21:27:45.393" v="9565" actId="478"/>
          <ac:graphicFrameMkLst>
            <pc:docMk/>
            <pc:sldMk cId="2906383482" sldId="280"/>
            <ac:graphicFrameMk id="9" creationId="{5ADDE0C2-A851-6A63-D64A-C17BABF092C7}"/>
          </ac:graphicFrameMkLst>
        </pc:graphicFrameChg>
        <pc:graphicFrameChg chg="add del mod">
          <ac:chgData name="Sebastiaan van de Laar" userId="ca6fda77-f1b2-4f1f-bca6-908a6466774a" providerId="ADAL" clId="{3FB3A11C-99F0-4A6E-9B4F-EF2D6EFACF7B}" dt="2023-11-07T21:27:53.439" v="9567" actId="478"/>
          <ac:graphicFrameMkLst>
            <pc:docMk/>
            <pc:sldMk cId="2906383482" sldId="280"/>
            <ac:graphicFrameMk id="10" creationId="{B5206636-1A6B-4279-8FBC-9803396C4DE2}"/>
          </ac:graphicFrameMkLst>
        </pc:graphicFrameChg>
        <pc:graphicFrameChg chg="add del mod">
          <ac:chgData name="Sebastiaan van de Laar" userId="ca6fda77-f1b2-4f1f-bca6-908a6466774a" providerId="ADAL" clId="{3FB3A11C-99F0-4A6E-9B4F-EF2D6EFACF7B}" dt="2023-11-07T21:28:00.244" v="9569" actId="478"/>
          <ac:graphicFrameMkLst>
            <pc:docMk/>
            <pc:sldMk cId="2906383482" sldId="280"/>
            <ac:graphicFrameMk id="11" creationId="{0C4DA8D3-0B03-94C5-3A6E-02F393EDD62C}"/>
          </ac:graphicFrameMkLst>
        </pc:graphicFrameChg>
        <pc:picChg chg="del">
          <ac:chgData name="Sebastiaan van de Laar" userId="ca6fda77-f1b2-4f1f-bca6-908a6466774a" providerId="ADAL" clId="{3FB3A11C-99F0-4A6E-9B4F-EF2D6EFACF7B}" dt="2023-11-07T21:25:57.281" v="9489" actId="478"/>
          <ac:picMkLst>
            <pc:docMk/>
            <pc:sldMk cId="2906383482" sldId="280"/>
            <ac:picMk id="5" creationId="{6682D52F-98FC-B704-BAC0-CF7D125BE512}"/>
          </ac:picMkLst>
        </pc:picChg>
        <pc:picChg chg="add mod">
          <ac:chgData name="Sebastiaan van de Laar" userId="ca6fda77-f1b2-4f1f-bca6-908a6466774a" providerId="ADAL" clId="{3FB3A11C-99F0-4A6E-9B4F-EF2D6EFACF7B}" dt="2023-11-07T21:28:27.606" v="9577" actId="14100"/>
          <ac:picMkLst>
            <pc:docMk/>
            <pc:sldMk cId="2906383482" sldId="280"/>
            <ac:picMk id="6" creationId="{CFDDDDAC-88A2-AD15-3834-9FCC80CABD2B}"/>
          </ac:picMkLst>
        </pc:picChg>
        <pc:picChg chg="add mod">
          <ac:chgData name="Sebastiaan van de Laar" userId="ca6fda77-f1b2-4f1f-bca6-908a6466774a" providerId="ADAL" clId="{3FB3A11C-99F0-4A6E-9B4F-EF2D6EFACF7B}" dt="2023-11-07T21:28:25.408" v="9576" actId="14100"/>
          <ac:picMkLst>
            <pc:docMk/>
            <pc:sldMk cId="2906383482" sldId="280"/>
            <ac:picMk id="8" creationId="{90D77978-456A-36FA-C497-797ED6894E86}"/>
          </ac:picMkLst>
        </pc:picChg>
        <pc:picChg chg="add mod">
          <ac:chgData name="Sebastiaan van de Laar" userId="ca6fda77-f1b2-4f1f-bca6-908a6466774a" providerId="ADAL" clId="{3FB3A11C-99F0-4A6E-9B4F-EF2D6EFACF7B}" dt="2023-11-07T21:28:29.086" v="9578" actId="1076"/>
          <ac:picMkLst>
            <pc:docMk/>
            <pc:sldMk cId="2906383482" sldId="280"/>
            <ac:picMk id="13" creationId="{C969E4C5-3051-F0A1-4AE4-6D94155A9CB2}"/>
          </ac:picMkLst>
        </pc:picChg>
      </pc:sldChg>
      <pc:sldChg chg="addSp delSp modSp add mod modAnim">
        <pc:chgData name="Sebastiaan van de Laar" userId="ca6fda77-f1b2-4f1f-bca6-908a6466774a" providerId="ADAL" clId="{3FB3A11C-99F0-4A6E-9B4F-EF2D6EFACF7B}" dt="2023-11-07T22:30:17.486" v="12635"/>
        <pc:sldMkLst>
          <pc:docMk/>
          <pc:sldMk cId="60653882" sldId="281"/>
        </pc:sldMkLst>
        <pc:spChg chg="mod">
          <ac:chgData name="Sebastiaan van de Laar" userId="ca6fda77-f1b2-4f1f-bca6-908a6466774a" providerId="ADAL" clId="{3FB3A11C-99F0-4A6E-9B4F-EF2D6EFACF7B}" dt="2023-11-07T21:33:22.304" v="10124" actId="20577"/>
          <ac:spMkLst>
            <pc:docMk/>
            <pc:sldMk cId="60653882" sldId="281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1:34:15.556" v="10154" actId="27636"/>
          <ac:spMkLst>
            <pc:docMk/>
            <pc:sldMk cId="60653882" sldId="281"/>
            <ac:spMk id="3" creationId="{2BB22B78-6F5A-A5E4-FFD3-A02F3A70CDA2}"/>
          </ac:spMkLst>
        </pc:spChg>
        <pc:picChg chg="add mod">
          <ac:chgData name="Sebastiaan van de Laar" userId="ca6fda77-f1b2-4f1f-bca6-908a6466774a" providerId="ADAL" clId="{3FB3A11C-99F0-4A6E-9B4F-EF2D6EFACF7B}" dt="2023-11-07T22:30:03.123" v="12632" actId="14100"/>
          <ac:picMkLst>
            <pc:docMk/>
            <pc:sldMk cId="60653882" sldId="281"/>
            <ac:picMk id="5" creationId="{B6802E1C-8571-5542-718E-191F7859C0C1}"/>
          </ac:picMkLst>
        </pc:picChg>
        <pc:picChg chg="del">
          <ac:chgData name="Sebastiaan van de Laar" userId="ca6fda77-f1b2-4f1f-bca6-908a6466774a" providerId="ADAL" clId="{3FB3A11C-99F0-4A6E-9B4F-EF2D6EFACF7B}" dt="2023-11-07T21:30:21.881" v="9840" actId="478"/>
          <ac:picMkLst>
            <pc:docMk/>
            <pc:sldMk cId="60653882" sldId="281"/>
            <ac:picMk id="6" creationId="{CFDDDDAC-88A2-AD15-3834-9FCC80CABD2B}"/>
          </ac:picMkLst>
        </pc:picChg>
        <pc:picChg chg="del">
          <ac:chgData name="Sebastiaan van de Laar" userId="ca6fda77-f1b2-4f1f-bca6-908a6466774a" providerId="ADAL" clId="{3FB3A11C-99F0-4A6E-9B4F-EF2D6EFACF7B}" dt="2023-11-07T21:30:22.682" v="9841" actId="478"/>
          <ac:picMkLst>
            <pc:docMk/>
            <pc:sldMk cId="60653882" sldId="281"/>
            <ac:picMk id="8" creationId="{90D77978-456A-36FA-C497-797ED6894E86}"/>
          </ac:picMkLst>
        </pc:picChg>
        <pc:picChg chg="del">
          <ac:chgData name="Sebastiaan van de Laar" userId="ca6fda77-f1b2-4f1f-bca6-908a6466774a" providerId="ADAL" clId="{3FB3A11C-99F0-4A6E-9B4F-EF2D6EFACF7B}" dt="2023-11-07T21:30:23.090" v="9842" actId="478"/>
          <ac:picMkLst>
            <pc:docMk/>
            <pc:sldMk cId="60653882" sldId="281"/>
            <ac:picMk id="13" creationId="{C969E4C5-3051-F0A1-4AE4-6D94155A9CB2}"/>
          </ac:picMkLst>
        </pc:picChg>
      </pc:sldChg>
      <pc:sldChg chg="addSp delSp modSp add mod modAnim">
        <pc:chgData name="Sebastiaan van de Laar" userId="ca6fda77-f1b2-4f1f-bca6-908a6466774a" providerId="ADAL" clId="{3FB3A11C-99F0-4A6E-9B4F-EF2D6EFACF7B}" dt="2023-11-07T22:31:43.960" v="12682"/>
        <pc:sldMkLst>
          <pc:docMk/>
          <pc:sldMk cId="2817733149" sldId="282"/>
        </pc:sldMkLst>
        <pc:spChg chg="mod">
          <ac:chgData name="Sebastiaan van de Laar" userId="ca6fda77-f1b2-4f1f-bca6-908a6466774a" providerId="ADAL" clId="{3FB3A11C-99F0-4A6E-9B4F-EF2D6EFACF7B}" dt="2023-11-07T22:03:23.305" v="11364" actId="20577"/>
          <ac:spMkLst>
            <pc:docMk/>
            <pc:sldMk cId="2817733149" sldId="282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2:31:31.168" v="12679" actId="20577"/>
          <ac:spMkLst>
            <pc:docMk/>
            <pc:sldMk cId="2817733149" sldId="282"/>
            <ac:spMk id="3" creationId="{2BB22B78-6F5A-A5E4-FFD3-A02F3A70CDA2}"/>
          </ac:spMkLst>
        </pc:spChg>
        <pc:picChg chg="del">
          <ac:chgData name="Sebastiaan van de Laar" userId="ca6fda77-f1b2-4f1f-bca6-908a6466774a" providerId="ADAL" clId="{3FB3A11C-99F0-4A6E-9B4F-EF2D6EFACF7B}" dt="2023-11-07T21:33:40.026" v="10125" actId="478"/>
          <ac:picMkLst>
            <pc:docMk/>
            <pc:sldMk cId="2817733149" sldId="282"/>
            <ac:picMk id="5" creationId="{B6802E1C-8571-5542-718E-191F7859C0C1}"/>
          </ac:picMkLst>
        </pc:picChg>
        <pc:picChg chg="add del mod">
          <ac:chgData name="Sebastiaan van de Laar" userId="ca6fda77-f1b2-4f1f-bca6-908a6466774a" providerId="ADAL" clId="{3FB3A11C-99F0-4A6E-9B4F-EF2D6EFACF7B}" dt="2023-11-07T21:46:28.838" v="11096" actId="478"/>
          <ac:picMkLst>
            <pc:docMk/>
            <pc:sldMk cId="2817733149" sldId="282"/>
            <ac:picMk id="6" creationId="{47E55F5D-6400-8DFD-5C0F-7B8D0E487996}"/>
          </ac:picMkLst>
        </pc:picChg>
        <pc:picChg chg="add del mod">
          <ac:chgData name="Sebastiaan van de Laar" userId="ca6fda77-f1b2-4f1f-bca6-908a6466774a" providerId="ADAL" clId="{3FB3A11C-99F0-4A6E-9B4F-EF2D6EFACF7B}" dt="2023-11-07T22:02:23.957" v="11284" actId="478"/>
          <ac:picMkLst>
            <pc:docMk/>
            <pc:sldMk cId="2817733149" sldId="282"/>
            <ac:picMk id="8" creationId="{EBA5F934-86C8-1DCF-16F6-9D14BFEB1439}"/>
          </ac:picMkLst>
        </pc:picChg>
        <pc:picChg chg="add del mod">
          <ac:chgData name="Sebastiaan van de Laar" userId="ca6fda77-f1b2-4f1f-bca6-908a6466774a" providerId="ADAL" clId="{3FB3A11C-99F0-4A6E-9B4F-EF2D6EFACF7B}" dt="2023-11-07T22:02:23.324" v="11283" actId="478"/>
          <ac:picMkLst>
            <pc:docMk/>
            <pc:sldMk cId="2817733149" sldId="282"/>
            <ac:picMk id="10" creationId="{265EC6E8-EB22-6EB3-7D0A-835A334C6FD3}"/>
          </ac:picMkLst>
        </pc:picChg>
      </pc:sldChg>
      <pc:sldChg chg="delSp modSp add mod modAnim">
        <pc:chgData name="Sebastiaan van de Laar" userId="ca6fda77-f1b2-4f1f-bca6-908a6466774a" providerId="ADAL" clId="{3FB3A11C-99F0-4A6E-9B4F-EF2D6EFACF7B}" dt="2023-11-07T22:30:54.426" v="12642"/>
        <pc:sldMkLst>
          <pc:docMk/>
          <pc:sldMk cId="2221548700" sldId="283"/>
        </pc:sldMkLst>
        <pc:spChg chg="mod">
          <ac:chgData name="Sebastiaan van de Laar" userId="ca6fda77-f1b2-4f1f-bca6-908a6466774a" providerId="ADAL" clId="{3FB3A11C-99F0-4A6E-9B4F-EF2D6EFACF7B}" dt="2023-11-07T22:03:12.263" v="11355" actId="20577"/>
          <ac:spMkLst>
            <pc:docMk/>
            <pc:sldMk cId="2221548700" sldId="283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2:30:28.799" v="12637" actId="20577"/>
          <ac:spMkLst>
            <pc:docMk/>
            <pc:sldMk cId="2221548700" sldId="283"/>
            <ac:spMk id="3" creationId="{2BB22B78-6F5A-A5E4-FFD3-A02F3A70CDA2}"/>
          </ac:spMkLst>
        </pc:spChg>
        <pc:picChg chg="del">
          <ac:chgData name="Sebastiaan van de Laar" userId="ca6fda77-f1b2-4f1f-bca6-908a6466774a" providerId="ADAL" clId="{3FB3A11C-99F0-4A6E-9B4F-EF2D6EFACF7B}" dt="2023-11-07T21:36:03.444" v="10378" actId="478"/>
          <ac:picMkLst>
            <pc:docMk/>
            <pc:sldMk cId="2221548700" sldId="283"/>
            <ac:picMk id="5" creationId="{B6802E1C-8571-5542-718E-191F7859C0C1}"/>
          </ac:picMkLst>
        </pc:picChg>
      </pc:sldChg>
      <pc:sldChg chg="addSp delSp modSp add mod">
        <pc:chgData name="Sebastiaan van de Laar" userId="ca6fda77-f1b2-4f1f-bca6-908a6466774a" providerId="ADAL" clId="{3FB3A11C-99F0-4A6E-9B4F-EF2D6EFACF7B}" dt="2023-11-07T22:03:14.700" v="11357" actId="20577"/>
        <pc:sldMkLst>
          <pc:docMk/>
          <pc:sldMk cId="4100963776" sldId="284"/>
        </pc:sldMkLst>
        <pc:spChg chg="mod">
          <ac:chgData name="Sebastiaan van de Laar" userId="ca6fda77-f1b2-4f1f-bca6-908a6466774a" providerId="ADAL" clId="{3FB3A11C-99F0-4A6E-9B4F-EF2D6EFACF7B}" dt="2023-11-07T22:03:14.700" v="11357" actId="20577"/>
          <ac:spMkLst>
            <pc:docMk/>
            <pc:sldMk cId="4100963776" sldId="284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1:39:17.569" v="10566" actId="20577"/>
          <ac:spMkLst>
            <pc:docMk/>
            <pc:sldMk cId="4100963776" sldId="284"/>
            <ac:spMk id="3" creationId="{2BB22B78-6F5A-A5E4-FFD3-A02F3A70CDA2}"/>
          </ac:spMkLst>
        </pc:spChg>
        <pc:picChg chg="add mod">
          <ac:chgData name="Sebastiaan van de Laar" userId="ca6fda77-f1b2-4f1f-bca6-908a6466774a" providerId="ADAL" clId="{3FB3A11C-99F0-4A6E-9B4F-EF2D6EFACF7B}" dt="2023-11-07T21:39:20.993" v="10568" actId="1076"/>
          <ac:picMkLst>
            <pc:docMk/>
            <pc:sldMk cId="4100963776" sldId="284"/>
            <ac:picMk id="5" creationId="{7D533FF3-96E0-B863-D70F-37CDFDA22E38}"/>
          </ac:picMkLst>
        </pc:picChg>
        <pc:picChg chg="add del mod">
          <ac:chgData name="Sebastiaan van de Laar" userId="ca6fda77-f1b2-4f1f-bca6-908a6466774a" providerId="ADAL" clId="{3FB3A11C-99F0-4A6E-9B4F-EF2D6EFACF7B}" dt="2023-11-07T21:39:13.730" v="10563" actId="478"/>
          <ac:picMkLst>
            <pc:docMk/>
            <pc:sldMk cId="4100963776" sldId="284"/>
            <ac:picMk id="7" creationId="{48E9BA4D-D2CC-4CD7-0E49-902F71966143}"/>
          </ac:picMkLst>
        </pc:picChg>
        <pc:picChg chg="add del mod">
          <ac:chgData name="Sebastiaan van de Laar" userId="ca6fda77-f1b2-4f1f-bca6-908a6466774a" providerId="ADAL" clId="{3FB3A11C-99F0-4A6E-9B4F-EF2D6EFACF7B}" dt="2023-11-07T21:39:14.343" v="10564" actId="478"/>
          <ac:picMkLst>
            <pc:docMk/>
            <pc:sldMk cId="4100963776" sldId="284"/>
            <ac:picMk id="9" creationId="{41C95C76-83D4-04F9-F090-0E145BA49A29}"/>
          </ac:picMkLst>
        </pc:picChg>
        <pc:picChg chg="add del mod">
          <ac:chgData name="Sebastiaan van de Laar" userId="ca6fda77-f1b2-4f1f-bca6-908a6466774a" providerId="ADAL" clId="{3FB3A11C-99F0-4A6E-9B4F-EF2D6EFACF7B}" dt="2023-11-07T21:39:11.774" v="10562" actId="478"/>
          <ac:picMkLst>
            <pc:docMk/>
            <pc:sldMk cId="4100963776" sldId="284"/>
            <ac:picMk id="11" creationId="{394E10E3-85AF-2C4D-5CC1-02164016F3D9}"/>
          </ac:picMkLst>
        </pc:picChg>
      </pc:sldChg>
      <pc:sldChg chg="delSp modSp add mod ord">
        <pc:chgData name="Sebastiaan van de Laar" userId="ca6fda77-f1b2-4f1f-bca6-908a6466774a" providerId="ADAL" clId="{3FB3A11C-99F0-4A6E-9B4F-EF2D6EFACF7B}" dt="2023-11-07T22:31:06.613" v="12644"/>
        <pc:sldMkLst>
          <pc:docMk/>
          <pc:sldMk cId="2934093514" sldId="285"/>
        </pc:sldMkLst>
        <pc:spChg chg="mod">
          <ac:chgData name="Sebastiaan van de Laar" userId="ca6fda77-f1b2-4f1f-bca6-908a6466774a" providerId="ADAL" clId="{3FB3A11C-99F0-4A6E-9B4F-EF2D6EFACF7B}" dt="2023-11-07T22:03:20.290" v="11361" actId="20577"/>
          <ac:spMkLst>
            <pc:docMk/>
            <pc:sldMk cId="2934093514" sldId="285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1:40:36.611" v="10671" actId="12"/>
          <ac:spMkLst>
            <pc:docMk/>
            <pc:sldMk cId="2934093514" sldId="285"/>
            <ac:spMk id="3" creationId="{2BB22B78-6F5A-A5E4-FFD3-A02F3A70CDA2}"/>
          </ac:spMkLst>
        </pc:spChg>
        <pc:picChg chg="del">
          <ac:chgData name="Sebastiaan van de Laar" userId="ca6fda77-f1b2-4f1f-bca6-908a6466774a" providerId="ADAL" clId="{3FB3A11C-99F0-4A6E-9B4F-EF2D6EFACF7B}" dt="2023-11-07T21:40:30.272" v="10667" actId="478"/>
          <ac:picMkLst>
            <pc:docMk/>
            <pc:sldMk cId="2934093514" sldId="285"/>
            <ac:picMk id="5" creationId="{7D533FF3-96E0-B863-D70F-37CDFDA22E38}"/>
          </ac:picMkLst>
        </pc:picChg>
        <pc:picChg chg="mod">
          <ac:chgData name="Sebastiaan van de Laar" userId="ca6fda77-f1b2-4f1f-bca6-908a6466774a" providerId="ADAL" clId="{3FB3A11C-99F0-4A6E-9B4F-EF2D6EFACF7B}" dt="2023-11-07T21:40:44.339" v="10675" actId="1076"/>
          <ac:picMkLst>
            <pc:docMk/>
            <pc:sldMk cId="2934093514" sldId="285"/>
            <ac:picMk id="7" creationId="{48E9BA4D-D2CC-4CD7-0E49-902F71966143}"/>
          </ac:picMkLst>
        </pc:picChg>
        <pc:picChg chg="mod">
          <ac:chgData name="Sebastiaan van de Laar" userId="ca6fda77-f1b2-4f1f-bca6-908a6466774a" providerId="ADAL" clId="{3FB3A11C-99F0-4A6E-9B4F-EF2D6EFACF7B}" dt="2023-11-07T21:40:47.995" v="10677" actId="14100"/>
          <ac:picMkLst>
            <pc:docMk/>
            <pc:sldMk cId="2934093514" sldId="285"/>
            <ac:picMk id="9" creationId="{41C95C76-83D4-04F9-F090-0E145BA49A29}"/>
          </ac:picMkLst>
        </pc:picChg>
        <pc:picChg chg="del">
          <ac:chgData name="Sebastiaan van de Laar" userId="ca6fda77-f1b2-4f1f-bca6-908a6466774a" providerId="ADAL" clId="{3FB3A11C-99F0-4A6E-9B4F-EF2D6EFACF7B}" dt="2023-11-07T21:40:29.601" v="10666" actId="478"/>
          <ac:picMkLst>
            <pc:docMk/>
            <pc:sldMk cId="2934093514" sldId="285"/>
            <ac:picMk id="11" creationId="{394E10E3-85AF-2C4D-5CC1-02164016F3D9}"/>
          </ac:picMkLst>
        </pc:picChg>
      </pc:sldChg>
      <pc:sldChg chg="addSp delSp modSp add mod">
        <pc:chgData name="Sebastiaan van de Laar" userId="ca6fda77-f1b2-4f1f-bca6-908a6466774a" providerId="ADAL" clId="{3FB3A11C-99F0-4A6E-9B4F-EF2D6EFACF7B}" dt="2023-11-07T22:03:18.003" v="11359" actId="20577"/>
        <pc:sldMkLst>
          <pc:docMk/>
          <pc:sldMk cId="3451318464" sldId="286"/>
        </pc:sldMkLst>
        <pc:spChg chg="mod">
          <ac:chgData name="Sebastiaan van de Laar" userId="ca6fda77-f1b2-4f1f-bca6-908a6466774a" providerId="ADAL" clId="{3FB3A11C-99F0-4A6E-9B4F-EF2D6EFACF7B}" dt="2023-11-07T22:03:18.003" v="11359" actId="20577"/>
          <ac:spMkLst>
            <pc:docMk/>
            <pc:sldMk cId="3451318464" sldId="286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1:42:57.119" v="10797" actId="20577"/>
          <ac:spMkLst>
            <pc:docMk/>
            <pc:sldMk cId="3451318464" sldId="286"/>
            <ac:spMk id="3" creationId="{2BB22B78-6F5A-A5E4-FFD3-A02F3A70CDA2}"/>
          </ac:spMkLst>
        </pc:spChg>
        <pc:picChg chg="del">
          <ac:chgData name="Sebastiaan van de Laar" userId="ca6fda77-f1b2-4f1f-bca6-908a6466774a" providerId="ADAL" clId="{3FB3A11C-99F0-4A6E-9B4F-EF2D6EFACF7B}" dt="2023-11-07T21:39:59.989" v="10651" actId="478"/>
          <ac:picMkLst>
            <pc:docMk/>
            <pc:sldMk cId="3451318464" sldId="286"/>
            <ac:picMk id="5" creationId="{7D533FF3-96E0-B863-D70F-37CDFDA22E38}"/>
          </ac:picMkLst>
        </pc:picChg>
        <pc:picChg chg="add mod">
          <ac:chgData name="Sebastiaan van de Laar" userId="ca6fda77-f1b2-4f1f-bca6-908a6466774a" providerId="ADAL" clId="{3FB3A11C-99F0-4A6E-9B4F-EF2D6EFACF7B}" dt="2023-11-07T21:43:01.152" v="10798" actId="1076"/>
          <ac:picMkLst>
            <pc:docMk/>
            <pc:sldMk cId="3451318464" sldId="286"/>
            <ac:picMk id="6" creationId="{7AF0966D-C600-344F-B4A8-FFEA6B353B8E}"/>
          </ac:picMkLst>
        </pc:picChg>
        <pc:picChg chg="del">
          <ac:chgData name="Sebastiaan van de Laar" userId="ca6fda77-f1b2-4f1f-bca6-908a6466774a" providerId="ADAL" clId="{3FB3A11C-99F0-4A6E-9B4F-EF2D6EFACF7B}" dt="2023-11-07T21:40:14.475" v="10659" actId="478"/>
          <ac:picMkLst>
            <pc:docMk/>
            <pc:sldMk cId="3451318464" sldId="286"/>
            <ac:picMk id="7" creationId="{48E9BA4D-D2CC-4CD7-0E49-902F71966143}"/>
          </ac:picMkLst>
        </pc:picChg>
        <pc:picChg chg="del">
          <ac:chgData name="Sebastiaan van de Laar" userId="ca6fda77-f1b2-4f1f-bca6-908a6466774a" providerId="ADAL" clId="{3FB3A11C-99F0-4A6E-9B4F-EF2D6EFACF7B}" dt="2023-11-07T21:40:13.785" v="10658" actId="478"/>
          <ac:picMkLst>
            <pc:docMk/>
            <pc:sldMk cId="3451318464" sldId="286"/>
            <ac:picMk id="9" creationId="{41C95C76-83D4-04F9-F090-0E145BA49A29}"/>
          </ac:picMkLst>
        </pc:picChg>
        <pc:picChg chg="del mod">
          <ac:chgData name="Sebastiaan van de Laar" userId="ca6fda77-f1b2-4f1f-bca6-908a6466774a" providerId="ADAL" clId="{3FB3A11C-99F0-4A6E-9B4F-EF2D6EFACF7B}" dt="2023-11-07T21:40:03.280" v="10653" actId="478"/>
          <ac:picMkLst>
            <pc:docMk/>
            <pc:sldMk cId="3451318464" sldId="286"/>
            <ac:picMk id="11" creationId="{394E10E3-85AF-2C4D-5CC1-02164016F3D9}"/>
          </ac:picMkLst>
        </pc:picChg>
      </pc:sldChg>
      <pc:sldChg chg="addSp delSp modSp add mod modAnim">
        <pc:chgData name="Sebastiaan van de Laar" userId="ca6fda77-f1b2-4f1f-bca6-908a6466774a" providerId="ADAL" clId="{3FB3A11C-99F0-4A6E-9B4F-EF2D6EFACF7B}" dt="2023-11-07T22:32:41.492" v="12694"/>
        <pc:sldMkLst>
          <pc:docMk/>
          <pc:sldMk cId="1168303026" sldId="287"/>
        </pc:sldMkLst>
        <pc:spChg chg="mod">
          <ac:chgData name="Sebastiaan van de Laar" userId="ca6fda77-f1b2-4f1f-bca6-908a6466774a" providerId="ADAL" clId="{3FB3A11C-99F0-4A6E-9B4F-EF2D6EFACF7B}" dt="2023-11-07T22:03:32.787" v="11370" actId="20577"/>
          <ac:spMkLst>
            <pc:docMk/>
            <pc:sldMk cId="1168303026" sldId="287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2:32:19.089" v="12689" actId="20577"/>
          <ac:spMkLst>
            <pc:docMk/>
            <pc:sldMk cId="1168303026" sldId="287"/>
            <ac:spMk id="3" creationId="{2BB22B78-6F5A-A5E4-FFD3-A02F3A70CDA2}"/>
          </ac:spMkLst>
        </pc:spChg>
        <pc:spChg chg="add del">
          <ac:chgData name="Sebastiaan van de Laar" userId="ca6fda77-f1b2-4f1f-bca6-908a6466774a" providerId="ADAL" clId="{3FB3A11C-99F0-4A6E-9B4F-EF2D6EFACF7B}" dt="2023-11-07T21:48:18.321" v="11132" actId="11529"/>
          <ac:spMkLst>
            <pc:docMk/>
            <pc:sldMk cId="1168303026" sldId="287"/>
            <ac:spMk id="10" creationId="{A51EF75D-F2C2-7114-1AA3-C89440CB9C6C}"/>
          </ac:spMkLst>
        </pc:spChg>
        <pc:spChg chg="add mod">
          <ac:chgData name="Sebastiaan van de Laar" userId="ca6fda77-f1b2-4f1f-bca6-908a6466774a" providerId="ADAL" clId="{3FB3A11C-99F0-4A6E-9B4F-EF2D6EFACF7B}" dt="2023-11-07T21:48:35.884" v="11138" actId="1076"/>
          <ac:spMkLst>
            <pc:docMk/>
            <pc:sldMk cId="1168303026" sldId="287"/>
            <ac:spMk id="11" creationId="{FC19F42C-3DA7-EA66-7B7B-468340F14E32}"/>
          </ac:spMkLst>
        </pc:spChg>
        <pc:graphicFrameChg chg="add del mod">
          <ac:chgData name="Sebastiaan van de Laar" userId="ca6fda77-f1b2-4f1f-bca6-908a6466774a" providerId="ADAL" clId="{3FB3A11C-99F0-4A6E-9B4F-EF2D6EFACF7B}" dt="2023-11-07T21:47:35.227" v="11120"/>
          <ac:graphicFrameMkLst>
            <pc:docMk/>
            <pc:sldMk cId="1168303026" sldId="287"/>
            <ac:graphicFrameMk id="6" creationId="{1FD0AEB4-3FC8-ED8C-82EB-A653B4FCD27E}"/>
          </ac:graphicFrameMkLst>
        </pc:graphicFrameChg>
        <pc:graphicFrameChg chg="add del mod">
          <ac:chgData name="Sebastiaan van de Laar" userId="ca6fda77-f1b2-4f1f-bca6-908a6466774a" providerId="ADAL" clId="{3FB3A11C-99F0-4A6E-9B4F-EF2D6EFACF7B}" dt="2023-11-07T21:47:49.225" v="11122"/>
          <ac:graphicFrameMkLst>
            <pc:docMk/>
            <pc:sldMk cId="1168303026" sldId="287"/>
            <ac:graphicFrameMk id="7" creationId="{DA4CF81F-3AD5-1905-2366-9413FBDDA92A}"/>
          </ac:graphicFrameMkLst>
        </pc:graphicFrameChg>
        <pc:picChg chg="add mod">
          <ac:chgData name="Sebastiaan van de Laar" userId="ca6fda77-f1b2-4f1f-bca6-908a6466774a" providerId="ADAL" clId="{3FB3A11C-99F0-4A6E-9B4F-EF2D6EFACF7B}" dt="2023-11-07T21:48:04.094" v="11130" actId="1076"/>
          <ac:picMkLst>
            <pc:docMk/>
            <pc:sldMk cId="1168303026" sldId="287"/>
            <ac:picMk id="5" creationId="{86DE4D38-766E-CE7D-8AC3-094FF0064638}"/>
          </ac:picMkLst>
        </pc:picChg>
        <pc:picChg chg="add mod">
          <ac:chgData name="Sebastiaan van de Laar" userId="ca6fda77-f1b2-4f1f-bca6-908a6466774a" providerId="ADAL" clId="{3FB3A11C-99F0-4A6E-9B4F-EF2D6EFACF7B}" dt="2023-11-07T21:48:02.438" v="11129" actId="1076"/>
          <ac:picMkLst>
            <pc:docMk/>
            <pc:sldMk cId="1168303026" sldId="287"/>
            <ac:picMk id="9" creationId="{5DFB682C-69F6-7782-2B4E-938A100E84CF}"/>
          </ac:picMkLst>
        </pc:picChg>
      </pc:sldChg>
      <pc:sldChg chg="addSp delSp modSp add mod ord modAnim">
        <pc:chgData name="Sebastiaan van de Laar" userId="ca6fda77-f1b2-4f1f-bca6-908a6466774a" providerId="ADAL" clId="{3FB3A11C-99F0-4A6E-9B4F-EF2D6EFACF7B}" dt="2023-11-07T22:33:05.987" v="12701"/>
        <pc:sldMkLst>
          <pc:docMk/>
          <pc:sldMk cId="1960882837" sldId="288"/>
        </pc:sldMkLst>
        <pc:spChg chg="mod">
          <ac:chgData name="Sebastiaan van de Laar" userId="ca6fda77-f1b2-4f1f-bca6-908a6466774a" providerId="ADAL" clId="{3FB3A11C-99F0-4A6E-9B4F-EF2D6EFACF7B}" dt="2023-11-07T22:03:35.545" v="11373" actId="20577"/>
          <ac:spMkLst>
            <pc:docMk/>
            <pc:sldMk cId="1960882837" sldId="288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1:56:21.457" v="11260" actId="20577"/>
          <ac:spMkLst>
            <pc:docMk/>
            <pc:sldMk cId="1960882837" sldId="288"/>
            <ac:spMk id="3" creationId="{2BB22B78-6F5A-A5E4-FFD3-A02F3A70CDA2}"/>
          </ac:spMkLst>
        </pc:spChg>
        <pc:spChg chg="add del">
          <ac:chgData name="Sebastiaan van de Laar" userId="ca6fda77-f1b2-4f1f-bca6-908a6466774a" providerId="ADAL" clId="{3FB3A11C-99F0-4A6E-9B4F-EF2D6EFACF7B}" dt="2023-11-07T21:58:22.462" v="11265"/>
          <ac:spMkLst>
            <pc:docMk/>
            <pc:sldMk cId="1960882837" sldId="288"/>
            <ac:spMk id="4" creationId="{FE6206A9-2C14-263B-1A59-2ED6066A88ED}"/>
          </ac:spMkLst>
        </pc:spChg>
        <pc:spChg chg="add del">
          <ac:chgData name="Sebastiaan van de Laar" userId="ca6fda77-f1b2-4f1f-bca6-908a6466774a" providerId="ADAL" clId="{3FB3A11C-99F0-4A6E-9B4F-EF2D6EFACF7B}" dt="2023-11-07T21:58:24.021" v="11267"/>
          <ac:spMkLst>
            <pc:docMk/>
            <pc:sldMk cId="1960882837" sldId="288"/>
            <ac:spMk id="6" creationId="{C7A43051-228F-47D8-41F6-1C9CC580E60F}"/>
          </ac:spMkLst>
        </pc:spChg>
        <pc:spChg chg="add del">
          <ac:chgData name="Sebastiaan van de Laar" userId="ca6fda77-f1b2-4f1f-bca6-908a6466774a" providerId="ADAL" clId="{3FB3A11C-99F0-4A6E-9B4F-EF2D6EFACF7B}" dt="2023-11-07T21:58:26.019" v="11269"/>
          <ac:spMkLst>
            <pc:docMk/>
            <pc:sldMk cId="1960882837" sldId="288"/>
            <ac:spMk id="7" creationId="{A7589C39-E9CB-039F-7864-867F218BEA9B}"/>
          </ac:spMkLst>
        </pc:spChg>
        <pc:picChg chg="del">
          <ac:chgData name="Sebastiaan van de Laar" userId="ca6fda77-f1b2-4f1f-bca6-908a6466774a" providerId="ADAL" clId="{3FB3A11C-99F0-4A6E-9B4F-EF2D6EFACF7B}" dt="2023-11-07T21:55:34.966" v="11173" actId="478"/>
          <ac:picMkLst>
            <pc:docMk/>
            <pc:sldMk cId="1960882837" sldId="288"/>
            <ac:picMk id="5" creationId="{7D533FF3-96E0-B863-D70F-37CDFDA22E38}"/>
          </ac:picMkLst>
        </pc:picChg>
        <pc:picChg chg="add mod">
          <ac:chgData name="Sebastiaan van de Laar" userId="ca6fda77-f1b2-4f1f-bca6-908a6466774a" providerId="ADAL" clId="{3FB3A11C-99F0-4A6E-9B4F-EF2D6EFACF7B}" dt="2023-11-07T21:58:34.583" v="11272" actId="1076"/>
          <ac:picMkLst>
            <pc:docMk/>
            <pc:sldMk cId="1960882837" sldId="288"/>
            <ac:picMk id="8" creationId="{DEA2C014-48B1-ADC3-A6B2-CA351AF77B0A}"/>
          </ac:picMkLst>
        </pc:picChg>
        <pc:picChg chg="add mod">
          <ac:chgData name="Sebastiaan van de Laar" userId="ca6fda77-f1b2-4f1f-bca6-908a6466774a" providerId="ADAL" clId="{3FB3A11C-99F0-4A6E-9B4F-EF2D6EFACF7B}" dt="2023-11-07T21:59:24.785" v="11278" actId="1076"/>
          <ac:picMkLst>
            <pc:docMk/>
            <pc:sldMk cId="1960882837" sldId="288"/>
            <ac:picMk id="5122" creationId="{59BB668C-48A9-0287-C015-A2F01ADBF5AF}"/>
          </ac:picMkLst>
        </pc:picChg>
        <pc:picChg chg="add mod">
          <ac:chgData name="Sebastiaan van de Laar" userId="ca6fda77-f1b2-4f1f-bca6-908a6466774a" providerId="ADAL" clId="{3FB3A11C-99F0-4A6E-9B4F-EF2D6EFACF7B}" dt="2023-11-07T21:59:25.822" v="11279" actId="1076"/>
          <ac:picMkLst>
            <pc:docMk/>
            <pc:sldMk cId="1960882837" sldId="288"/>
            <ac:picMk id="5130" creationId="{6FEE504B-656C-AF29-A05E-039B6FE08C3B}"/>
          </ac:picMkLst>
        </pc:picChg>
      </pc:sldChg>
      <pc:sldChg chg="modSp add mod modAnim">
        <pc:chgData name="Sebastiaan van de Laar" userId="ca6fda77-f1b2-4f1f-bca6-908a6466774a" providerId="ADAL" clId="{3FB3A11C-99F0-4A6E-9B4F-EF2D6EFACF7B}" dt="2023-11-07T22:32:12.943" v="12688"/>
        <pc:sldMkLst>
          <pc:docMk/>
          <pc:sldMk cId="3797875943" sldId="289"/>
        </pc:sldMkLst>
        <pc:spChg chg="mod">
          <ac:chgData name="Sebastiaan van de Laar" userId="ca6fda77-f1b2-4f1f-bca6-908a6466774a" providerId="ADAL" clId="{3FB3A11C-99F0-4A6E-9B4F-EF2D6EFACF7B}" dt="2023-11-07T22:03:25.943" v="11367" actId="20577"/>
          <ac:spMkLst>
            <pc:docMk/>
            <pc:sldMk cId="3797875943" sldId="289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2:31:49.181" v="12683" actId="20577"/>
          <ac:spMkLst>
            <pc:docMk/>
            <pc:sldMk cId="3797875943" sldId="289"/>
            <ac:spMk id="3" creationId="{2BB22B78-6F5A-A5E4-FFD3-A02F3A70CDA2}"/>
          </ac:spMkLst>
        </pc:spChg>
      </pc:sldChg>
      <pc:sldChg chg="delSp modSp add mod ord modAnim">
        <pc:chgData name="Sebastiaan van de Laar" userId="ca6fda77-f1b2-4f1f-bca6-908a6466774a" providerId="ADAL" clId="{3FB3A11C-99F0-4A6E-9B4F-EF2D6EFACF7B}" dt="2023-11-07T22:33:15.538" v="12703"/>
        <pc:sldMkLst>
          <pc:docMk/>
          <pc:sldMk cId="1357810636" sldId="290"/>
        </pc:sldMkLst>
        <pc:spChg chg="mod">
          <ac:chgData name="Sebastiaan van de Laar" userId="ca6fda77-f1b2-4f1f-bca6-908a6466774a" providerId="ADAL" clId="{3FB3A11C-99F0-4A6E-9B4F-EF2D6EFACF7B}" dt="2023-11-07T22:20:06.763" v="12481" actId="20577"/>
          <ac:spMkLst>
            <pc:docMk/>
            <pc:sldMk cId="1357810636" sldId="290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2:04:40.245" v="11467" actId="20577"/>
          <ac:spMkLst>
            <pc:docMk/>
            <pc:sldMk cId="1357810636" sldId="290"/>
            <ac:spMk id="3" creationId="{2BB22B78-6F5A-A5E4-FFD3-A02F3A70CDA2}"/>
          </ac:spMkLst>
        </pc:spChg>
        <pc:spChg chg="del">
          <ac:chgData name="Sebastiaan van de Laar" userId="ca6fda77-f1b2-4f1f-bca6-908a6466774a" providerId="ADAL" clId="{3FB3A11C-99F0-4A6E-9B4F-EF2D6EFACF7B}" dt="2023-11-07T22:04:46.131" v="11468" actId="478"/>
          <ac:spMkLst>
            <pc:docMk/>
            <pc:sldMk cId="1357810636" sldId="290"/>
            <ac:spMk id="11" creationId="{FC19F42C-3DA7-EA66-7B7B-468340F14E32}"/>
          </ac:spMkLst>
        </pc:spChg>
        <pc:picChg chg="del">
          <ac:chgData name="Sebastiaan van de Laar" userId="ca6fda77-f1b2-4f1f-bca6-908a6466774a" providerId="ADAL" clId="{3FB3A11C-99F0-4A6E-9B4F-EF2D6EFACF7B}" dt="2023-11-07T22:03:59.406" v="11401" actId="478"/>
          <ac:picMkLst>
            <pc:docMk/>
            <pc:sldMk cId="1357810636" sldId="290"/>
            <ac:picMk id="5" creationId="{86DE4D38-766E-CE7D-8AC3-094FF0064638}"/>
          </ac:picMkLst>
        </pc:picChg>
        <pc:picChg chg="del">
          <ac:chgData name="Sebastiaan van de Laar" userId="ca6fda77-f1b2-4f1f-bca6-908a6466774a" providerId="ADAL" clId="{3FB3A11C-99F0-4A6E-9B4F-EF2D6EFACF7B}" dt="2023-11-07T22:03:59.951" v="11402" actId="478"/>
          <ac:picMkLst>
            <pc:docMk/>
            <pc:sldMk cId="1357810636" sldId="290"/>
            <ac:picMk id="9" creationId="{5DFB682C-69F6-7782-2B4E-938A100E84CF}"/>
          </ac:picMkLst>
        </pc:picChg>
      </pc:sldChg>
      <pc:sldChg chg="addSp modSp add mod modAnim">
        <pc:chgData name="Sebastiaan van de Laar" userId="ca6fda77-f1b2-4f1f-bca6-908a6466774a" providerId="ADAL" clId="{3FB3A11C-99F0-4A6E-9B4F-EF2D6EFACF7B}" dt="2023-11-07T22:33:41.157" v="12710"/>
        <pc:sldMkLst>
          <pc:docMk/>
          <pc:sldMk cId="3341406020" sldId="291"/>
        </pc:sldMkLst>
        <pc:spChg chg="mod">
          <ac:chgData name="Sebastiaan van de Laar" userId="ca6fda77-f1b2-4f1f-bca6-908a6466774a" providerId="ADAL" clId="{3FB3A11C-99F0-4A6E-9B4F-EF2D6EFACF7B}" dt="2023-11-07T22:20:09.045" v="12483" actId="20577"/>
          <ac:spMkLst>
            <pc:docMk/>
            <pc:sldMk cId="3341406020" sldId="291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2:07:32.306" v="11840" actId="20577"/>
          <ac:spMkLst>
            <pc:docMk/>
            <pc:sldMk cId="3341406020" sldId="291"/>
            <ac:spMk id="3" creationId="{2BB22B78-6F5A-A5E4-FFD3-A02F3A70CDA2}"/>
          </ac:spMkLst>
        </pc:spChg>
        <pc:picChg chg="add mod">
          <ac:chgData name="Sebastiaan van de Laar" userId="ca6fda77-f1b2-4f1f-bca6-908a6466774a" providerId="ADAL" clId="{3FB3A11C-99F0-4A6E-9B4F-EF2D6EFACF7B}" dt="2023-11-07T22:07:16.916" v="11802" actId="14100"/>
          <ac:picMkLst>
            <pc:docMk/>
            <pc:sldMk cId="3341406020" sldId="291"/>
            <ac:picMk id="5" creationId="{655719E8-FBE2-17C9-4E75-1E060B8EC432}"/>
          </ac:picMkLst>
        </pc:picChg>
        <pc:picChg chg="add mod">
          <ac:chgData name="Sebastiaan van de Laar" userId="ca6fda77-f1b2-4f1f-bca6-908a6466774a" providerId="ADAL" clId="{3FB3A11C-99F0-4A6E-9B4F-EF2D6EFACF7B}" dt="2023-11-07T22:07:11.078" v="11800" actId="1076"/>
          <ac:picMkLst>
            <pc:docMk/>
            <pc:sldMk cId="3341406020" sldId="291"/>
            <ac:picMk id="7" creationId="{5D3ED26A-2A1D-0C5A-26C4-011FCFF9C6C3}"/>
          </ac:picMkLst>
        </pc:picChg>
      </pc:sldChg>
      <pc:sldChg chg="addSp modSp add mod ord modAnim">
        <pc:chgData name="Sebastiaan van de Laar" userId="ca6fda77-f1b2-4f1f-bca6-908a6466774a" providerId="ADAL" clId="{3FB3A11C-99F0-4A6E-9B4F-EF2D6EFACF7B}" dt="2023-11-07T22:34:01.633" v="12715"/>
        <pc:sldMkLst>
          <pc:docMk/>
          <pc:sldMk cId="457204909" sldId="292"/>
        </pc:sldMkLst>
        <pc:spChg chg="mod">
          <ac:chgData name="Sebastiaan van de Laar" userId="ca6fda77-f1b2-4f1f-bca6-908a6466774a" providerId="ADAL" clId="{3FB3A11C-99F0-4A6E-9B4F-EF2D6EFACF7B}" dt="2023-11-07T22:20:12.436" v="12485" actId="20577"/>
          <ac:spMkLst>
            <pc:docMk/>
            <pc:sldMk cId="457204909" sldId="292"/>
            <ac:spMk id="2" creationId="{AE62EBC2-E578-3356-FBB5-660A1AF84EDC}"/>
          </ac:spMkLst>
        </pc:spChg>
        <pc:spChg chg="mod">
          <ac:chgData name="Sebastiaan van de Laar" userId="ca6fda77-f1b2-4f1f-bca6-908a6466774a" providerId="ADAL" clId="{3FB3A11C-99F0-4A6E-9B4F-EF2D6EFACF7B}" dt="2023-11-07T22:10:48.007" v="12027" actId="20577"/>
          <ac:spMkLst>
            <pc:docMk/>
            <pc:sldMk cId="457204909" sldId="292"/>
            <ac:spMk id="3" creationId="{2BB22B78-6F5A-A5E4-FFD3-A02F3A70CDA2}"/>
          </ac:spMkLst>
        </pc:spChg>
        <pc:picChg chg="add mod">
          <ac:chgData name="Sebastiaan van de Laar" userId="ca6fda77-f1b2-4f1f-bca6-908a6466774a" providerId="ADAL" clId="{3FB3A11C-99F0-4A6E-9B4F-EF2D6EFACF7B}" dt="2023-11-07T22:10:10.761" v="11974" actId="1076"/>
          <ac:picMkLst>
            <pc:docMk/>
            <pc:sldMk cId="457204909" sldId="292"/>
            <ac:picMk id="6146" creationId="{46DA3D01-0E8C-0E5D-57C4-E95887457FF0}"/>
          </ac:picMkLst>
        </pc:picChg>
      </pc:sldChg>
      <pc:sldChg chg="addSp delSp modSp add mod">
        <pc:chgData name="Sebastiaan van de Laar" userId="ca6fda77-f1b2-4f1f-bca6-908a6466774a" providerId="ADAL" clId="{3FB3A11C-99F0-4A6E-9B4F-EF2D6EFACF7B}" dt="2023-11-07T22:18:31.638" v="12454" actId="1076"/>
        <pc:sldMkLst>
          <pc:docMk/>
          <pc:sldMk cId="277770711" sldId="293"/>
        </pc:sldMkLst>
        <pc:spChg chg="mod">
          <ac:chgData name="Sebastiaan van de Laar" userId="ca6fda77-f1b2-4f1f-bca6-908a6466774a" providerId="ADAL" clId="{3FB3A11C-99F0-4A6E-9B4F-EF2D6EFACF7B}" dt="2023-11-07T22:18:31.638" v="12454" actId="1076"/>
          <ac:spMkLst>
            <pc:docMk/>
            <pc:sldMk cId="277770711" sldId="293"/>
            <ac:spMk id="2" creationId="{AE62EBC2-E578-3356-FBB5-660A1AF84EDC}"/>
          </ac:spMkLst>
        </pc:spChg>
        <pc:spChg chg="del">
          <ac:chgData name="Sebastiaan van de Laar" userId="ca6fda77-f1b2-4f1f-bca6-908a6466774a" providerId="ADAL" clId="{3FB3A11C-99F0-4A6E-9B4F-EF2D6EFACF7B}" dt="2023-11-07T22:17:15.073" v="12443" actId="478"/>
          <ac:spMkLst>
            <pc:docMk/>
            <pc:sldMk cId="277770711" sldId="293"/>
            <ac:spMk id="3" creationId="{2BB22B78-6F5A-A5E4-FFD3-A02F3A70CDA2}"/>
          </ac:spMkLst>
        </pc:spChg>
        <pc:spChg chg="add del mod">
          <ac:chgData name="Sebastiaan van de Laar" userId="ca6fda77-f1b2-4f1f-bca6-908a6466774a" providerId="ADAL" clId="{3FB3A11C-99F0-4A6E-9B4F-EF2D6EFACF7B}" dt="2023-11-07T22:17:16.770" v="12444" actId="478"/>
          <ac:spMkLst>
            <pc:docMk/>
            <pc:sldMk cId="277770711" sldId="293"/>
            <ac:spMk id="5" creationId="{AB6B692E-F02E-B721-6BAB-D82728D25BA6}"/>
          </ac:spMkLst>
        </pc:spChg>
        <pc:spChg chg="add del">
          <ac:chgData name="Sebastiaan van de Laar" userId="ca6fda77-f1b2-4f1f-bca6-908a6466774a" providerId="ADAL" clId="{3FB3A11C-99F0-4A6E-9B4F-EF2D6EFACF7B}" dt="2023-11-07T22:17:58.019" v="12446"/>
          <ac:spMkLst>
            <pc:docMk/>
            <pc:sldMk cId="277770711" sldId="293"/>
            <ac:spMk id="6" creationId="{9B25E804-852B-2201-C5C1-0C8291734D06}"/>
          </ac:spMkLst>
        </pc:spChg>
        <pc:spChg chg="add del">
          <ac:chgData name="Sebastiaan van de Laar" userId="ca6fda77-f1b2-4f1f-bca6-908a6466774a" providerId="ADAL" clId="{3FB3A11C-99F0-4A6E-9B4F-EF2D6EFACF7B}" dt="2023-11-07T22:17:59.378" v="12448"/>
          <ac:spMkLst>
            <pc:docMk/>
            <pc:sldMk cId="277770711" sldId="293"/>
            <ac:spMk id="7" creationId="{D071049B-443E-1ADE-42C9-F498A15CD447}"/>
          </ac:spMkLst>
        </pc:spChg>
        <pc:picChg chg="add del">
          <ac:chgData name="Sebastiaan van de Laar" userId="ca6fda77-f1b2-4f1f-bca6-908a6466774a" providerId="ADAL" clId="{3FB3A11C-99F0-4A6E-9B4F-EF2D6EFACF7B}" dt="2023-11-07T22:18:15.194" v="12451" actId="478"/>
          <ac:picMkLst>
            <pc:docMk/>
            <pc:sldMk cId="277770711" sldId="293"/>
            <ac:picMk id="8" creationId="{E40C2B63-8D77-B5EB-760A-51B2247BDD5E}"/>
          </ac:picMkLst>
        </pc:picChg>
        <pc:picChg chg="del">
          <ac:chgData name="Sebastiaan van de Laar" userId="ca6fda77-f1b2-4f1f-bca6-908a6466774a" providerId="ADAL" clId="{3FB3A11C-99F0-4A6E-9B4F-EF2D6EFACF7B}" dt="2023-11-07T22:11:30.273" v="12043" actId="478"/>
          <ac:picMkLst>
            <pc:docMk/>
            <pc:sldMk cId="277770711" sldId="293"/>
            <ac:picMk id="6146" creationId="{46DA3D01-0E8C-0E5D-57C4-E95887457FF0}"/>
          </ac:picMkLst>
        </pc:picChg>
      </pc:sldChg>
      <pc:sldChg chg="add">
        <pc:chgData name="Sebastiaan van de Laar" userId="ca6fda77-f1b2-4f1f-bca6-908a6466774a" providerId="ADAL" clId="{3FB3A11C-99F0-4A6E-9B4F-EF2D6EFACF7B}" dt="2023-11-07T22:11:46.381" v="12044" actId="2890"/>
        <pc:sldMkLst>
          <pc:docMk/>
          <pc:sldMk cId="4192044265" sldId="294"/>
        </pc:sldMkLst>
      </pc:sldChg>
      <pc:sldChg chg="addSp delSp modSp add mod setBg modAnim setClrOvrMap">
        <pc:chgData name="Sebastiaan van de Laar" userId="ca6fda77-f1b2-4f1f-bca6-908a6466774a" providerId="ADAL" clId="{3FB3A11C-99F0-4A6E-9B4F-EF2D6EFACF7B}" dt="2023-11-07T22:34:17.158" v="12717"/>
        <pc:sldMkLst>
          <pc:docMk/>
          <pc:sldMk cId="703138102" sldId="295"/>
        </pc:sldMkLst>
        <pc:spChg chg="del">
          <ac:chgData name="Sebastiaan van de Laar" userId="ca6fda77-f1b2-4f1f-bca6-908a6466774a" providerId="ADAL" clId="{3FB3A11C-99F0-4A6E-9B4F-EF2D6EFACF7B}" dt="2023-11-07T22:18:23.381" v="12452" actId="478"/>
          <ac:spMkLst>
            <pc:docMk/>
            <pc:sldMk cId="703138102" sldId="295"/>
            <ac:spMk id="2" creationId="{AE62EBC2-E578-3356-FBB5-660A1AF84EDC}"/>
          </ac:spMkLst>
        </pc:spChg>
        <pc:spChg chg="add mod">
          <ac:chgData name="Sebastiaan van de Laar" userId="ca6fda77-f1b2-4f1f-bca6-908a6466774a" providerId="ADAL" clId="{3FB3A11C-99F0-4A6E-9B4F-EF2D6EFACF7B}" dt="2023-11-07T22:19:15.035" v="12472" actId="26606"/>
          <ac:spMkLst>
            <pc:docMk/>
            <pc:sldMk cId="703138102" sldId="295"/>
            <ac:spMk id="4" creationId="{F5F1046B-0727-0223-410A-88F4D05AED1E}"/>
          </ac:spMkLst>
        </pc:spChg>
        <pc:spChg chg="add mod">
          <ac:chgData name="Sebastiaan van de Laar" userId="ca6fda77-f1b2-4f1f-bca6-908a6466774a" providerId="ADAL" clId="{3FB3A11C-99F0-4A6E-9B4F-EF2D6EFACF7B}" dt="2023-11-07T22:19:50.638" v="12479" actId="1076"/>
          <ac:spMkLst>
            <pc:docMk/>
            <pc:sldMk cId="703138102" sldId="295"/>
            <ac:spMk id="5" creationId="{4C6B320B-78D1-3B82-B40A-FE2150CBBEF0}"/>
          </ac:spMkLst>
        </pc:spChg>
        <pc:spChg chg="add del">
          <ac:chgData name="Sebastiaan van de Laar" userId="ca6fda77-f1b2-4f1f-bca6-908a6466774a" providerId="ADAL" clId="{3FB3A11C-99F0-4A6E-9B4F-EF2D6EFACF7B}" dt="2023-11-07T22:18:52.089" v="12456" actId="26606"/>
          <ac:spMkLst>
            <pc:docMk/>
            <pc:sldMk cId="703138102" sldId="295"/>
            <ac:spMk id="13" creationId="{37C89E4B-3C9F-44B9-8B86-D9E3D112D8EC}"/>
          </ac:spMkLst>
        </pc:spChg>
        <pc:spChg chg="add del">
          <ac:chgData name="Sebastiaan van de Laar" userId="ca6fda77-f1b2-4f1f-bca6-908a6466774a" providerId="ADAL" clId="{3FB3A11C-99F0-4A6E-9B4F-EF2D6EFACF7B}" dt="2023-11-07T22:18:53.614" v="12458" actId="26606"/>
          <ac:spMkLst>
            <pc:docMk/>
            <pc:sldMk cId="703138102" sldId="295"/>
            <ac:spMk id="19" creationId="{71B2258F-86CA-4D4D-8270-BC05FCDEBFB3}"/>
          </ac:spMkLst>
        </pc:spChg>
        <pc:spChg chg="add del">
          <ac:chgData name="Sebastiaan van de Laar" userId="ca6fda77-f1b2-4f1f-bca6-908a6466774a" providerId="ADAL" clId="{3FB3A11C-99F0-4A6E-9B4F-EF2D6EFACF7B}" dt="2023-11-07T22:19:15.035" v="12472" actId="26606"/>
          <ac:spMkLst>
            <pc:docMk/>
            <pc:sldMk cId="703138102" sldId="295"/>
            <ac:spMk id="21" creationId="{37C89E4B-3C9F-44B9-8B86-D9E3D112D8EC}"/>
          </ac:spMkLst>
        </pc:spChg>
        <pc:picChg chg="mod ord">
          <ac:chgData name="Sebastiaan van de Laar" userId="ca6fda77-f1b2-4f1f-bca6-908a6466774a" providerId="ADAL" clId="{3FB3A11C-99F0-4A6E-9B4F-EF2D6EFACF7B}" dt="2023-11-07T22:19:39.914" v="12474" actId="27614"/>
          <ac:picMkLst>
            <pc:docMk/>
            <pc:sldMk cId="703138102" sldId="295"/>
            <ac:picMk id="8" creationId="{E40C2B63-8D77-B5EB-760A-51B2247BDD5E}"/>
          </ac:picMkLst>
        </pc:picChg>
        <pc:cxnChg chg="add del">
          <ac:chgData name="Sebastiaan van de Laar" userId="ca6fda77-f1b2-4f1f-bca6-908a6466774a" providerId="ADAL" clId="{3FB3A11C-99F0-4A6E-9B4F-EF2D6EFACF7B}" dt="2023-11-07T22:18:52.089" v="12456" actId="26606"/>
          <ac:cxnSpMkLst>
            <pc:docMk/>
            <pc:sldMk cId="703138102" sldId="295"/>
            <ac:cxnSpMk id="15" creationId="{AA2EAA10-076F-46BD-8F0F-B9A2FB77A85C}"/>
          </ac:cxnSpMkLst>
        </pc:cxnChg>
        <pc:cxnChg chg="add del">
          <ac:chgData name="Sebastiaan van de Laar" userId="ca6fda77-f1b2-4f1f-bca6-908a6466774a" providerId="ADAL" clId="{3FB3A11C-99F0-4A6E-9B4F-EF2D6EFACF7B}" dt="2023-11-07T22:18:52.089" v="12456" actId="26606"/>
          <ac:cxnSpMkLst>
            <pc:docMk/>
            <pc:sldMk cId="703138102" sldId="295"/>
            <ac:cxnSpMk id="17" creationId="{D891E407-403B-4764-86C9-33A56D3BCAA3}"/>
          </ac:cxnSpMkLst>
        </pc:cxnChg>
        <pc:cxnChg chg="add del">
          <ac:chgData name="Sebastiaan van de Laar" userId="ca6fda77-f1b2-4f1f-bca6-908a6466774a" providerId="ADAL" clId="{3FB3A11C-99F0-4A6E-9B4F-EF2D6EFACF7B}" dt="2023-11-07T22:19:15.035" v="12472" actId="26606"/>
          <ac:cxnSpMkLst>
            <pc:docMk/>
            <pc:sldMk cId="703138102" sldId="295"/>
            <ac:cxnSpMk id="22" creationId="{AA2EAA10-076F-46BD-8F0F-B9A2FB77A85C}"/>
          </ac:cxnSpMkLst>
        </pc:cxnChg>
        <pc:cxnChg chg="add del">
          <ac:chgData name="Sebastiaan van de Laar" userId="ca6fda77-f1b2-4f1f-bca6-908a6466774a" providerId="ADAL" clId="{3FB3A11C-99F0-4A6E-9B4F-EF2D6EFACF7B}" dt="2023-11-07T22:19:15.035" v="12472" actId="26606"/>
          <ac:cxnSpMkLst>
            <pc:docMk/>
            <pc:sldMk cId="703138102" sldId="295"/>
            <ac:cxnSpMk id="23" creationId="{D891E407-403B-4764-86C9-33A56D3BCAA3}"/>
          </ac:cxnSpMkLst>
        </pc:cxnChg>
      </pc:sldChg>
      <pc:sldMasterChg chg="add del addSldLayout delSldLayout">
        <pc:chgData name="Sebastiaan van de Laar" userId="ca6fda77-f1b2-4f1f-bca6-908a6466774a" providerId="ADAL" clId="{3FB3A11C-99F0-4A6E-9B4F-EF2D6EFACF7B}" dt="2023-11-05T14:31:03.274" v="1" actId="26606"/>
        <pc:sldMasterMkLst>
          <pc:docMk/>
          <pc:sldMasterMk cId="3404206111" sldId="2147483648"/>
        </pc:sldMasterMkLst>
        <pc:sldLayoutChg chg="add del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404206111" sldId="2147483648"/>
            <pc:sldLayoutMk cId="3511702104" sldId="2147483649"/>
          </pc:sldLayoutMkLst>
        </pc:sldLayoutChg>
        <pc:sldLayoutChg chg="add del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404206111" sldId="2147483648"/>
            <pc:sldLayoutMk cId="2407747057" sldId="2147483650"/>
          </pc:sldLayoutMkLst>
        </pc:sldLayoutChg>
        <pc:sldLayoutChg chg="add del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404206111" sldId="2147483648"/>
            <pc:sldLayoutMk cId="958533918" sldId="2147483651"/>
          </pc:sldLayoutMkLst>
        </pc:sldLayoutChg>
        <pc:sldLayoutChg chg="add del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404206111" sldId="2147483648"/>
            <pc:sldLayoutMk cId="1045278839" sldId="2147483652"/>
          </pc:sldLayoutMkLst>
        </pc:sldLayoutChg>
        <pc:sldLayoutChg chg="add del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404206111" sldId="2147483648"/>
            <pc:sldLayoutMk cId="4281014828" sldId="2147483653"/>
          </pc:sldLayoutMkLst>
        </pc:sldLayoutChg>
        <pc:sldLayoutChg chg="add del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404206111" sldId="2147483648"/>
            <pc:sldLayoutMk cId="3329853632" sldId="2147483654"/>
          </pc:sldLayoutMkLst>
        </pc:sldLayoutChg>
        <pc:sldLayoutChg chg="add del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404206111" sldId="2147483648"/>
            <pc:sldLayoutMk cId="194174309" sldId="2147483655"/>
          </pc:sldLayoutMkLst>
        </pc:sldLayoutChg>
        <pc:sldLayoutChg chg="add del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404206111" sldId="2147483648"/>
            <pc:sldLayoutMk cId="3965815799" sldId="2147483656"/>
          </pc:sldLayoutMkLst>
        </pc:sldLayoutChg>
        <pc:sldLayoutChg chg="add del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404206111" sldId="2147483648"/>
            <pc:sldLayoutMk cId="2318859539" sldId="2147483657"/>
          </pc:sldLayoutMkLst>
        </pc:sldLayoutChg>
        <pc:sldLayoutChg chg="add del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404206111" sldId="2147483648"/>
            <pc:sldLayoutMk cId="3638167675" sldId="2147483658"/>
          </pc:sldLayoutMkLst>
        </pc:sldLayoutChg>
        <pc:sldLayoutChg chg="add del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404206111" sldId="2147483648"/>
            <pc:sldLayoutMk cId="1224040287" sldId="2147483659"/>
          </pc:sldLayoutMkLst>
        </pc:sldLayoutChg>
      </pc:sldMasterChg>
      <pc:sldMasterChg chg="add del replId addSldLayout delSldLayout">
        <pc:chgData name="Sebastiaan van de Laar" userId="ca6fda77-f1b2-4f1f-bca6-908a6466774a" providerId="ADAL" clId="{3FB3A11C-99F0-4A6E-9B4F-EF2D6EFACF7B}" dt="2023-11-05T14:31:03.274" v="1" actId="26606"/>
        <pc:sldMasterMkLst>
          <pc:docMk/>
          <pc:sldMasterMk cId="3184623743" sldId="2147483660"/>
        </pc:sldMasterMkLst>
        <pc:sldLayoutChg chg="add del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184623743" sldId="2147483660"/>
            <pc:sldLayoutMk cId="2505921627" sldId="2147483661"/>
          </pc:sldLayoutMkLst>
        </pc:sldLayoutChg>
        <pc:sldLayoutChg chg="add del replId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184623743" sldId="2147483660"/>
            <pc:sldLayoutMk cId="1621223976" sldId="2147483662"/>
          </pc:sldLayoutMkLst>
        </pc:sldLayoutChg>
        <pc:sldLayoutChg chg="add del replId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184623743" sldId="2147483660"/>
            <pc:sldLayoutMk cId="2350804856" sldId="2147483663"/>
          </pc:sldLayoutMkLst>
        </pc:sldLayoutChg>
        <pc:sldLayoutChg chg="add del replId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184623743" sldId="2147483660"/>
            <pc:sldLayoutMk cId="3457764391" sldId="2147483664"/>
          </pc:sldLayoutMkLst>
        </pc:sldLayoutChg>
        <pc:sldLayoutChg chg="add del replId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184623743" sldId="2147483660"/>
            <pc:sldLayoutMk cId="3288491275" sldId="2147483665"/>
          </pc:sldLayoutMkLst>
        </pc:sldLayoutChg>
        <pc:sldLayoutChg chg="add del replId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184623743" sldId="2147483660"/>
            <pc:sldLayoutMk cId="2335492441" sldId="2147483666"/>
          </pc:sldLayoutMkLst>
        </pc:sldLayoutChg>
        <pc:sldLayoutChg chg="add del replId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184623743" sldId="2147483660"/>
            <pc:sldLayoutMk cId="2735943777" sldId="2147483667"/>
          </pc:sldLayoutMkLst>
        </pc:sldLayoutChg>
        <pc:sldLayoutChg chg="add del replId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184623743" sldId="2147483660"/>
            <pc:sldLayoutMk cId="4075447160" sldId="2147483668"/>
          </pc:sldLayoutMkLst>
        </pc:sldLayoutChg>
        <pc:sldLayoutChg chg="add del replId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184623743" sldId="2147483660"/>
            <pc:sldLayoutMk cId="1062137100" sldId="2147483669"/>
          </pc:sldLayoutMkLst>
        </pc:sldLayoutChg>
        <pc:sldLayoutChg chg="add del replId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184623743" sldId="2147483660"/>
            <pc:sldLayoutMk cId="1852070040" sldId="2147483670"/>
          </pc:sldLayoutMkLst>
        </pc:sldLayoutChg>
        <pc:sldLayoutChg chg="add del replId">
          <pc:chgData name="Sebastiaan van de Laar" userId="ca6fda77-f1b2-4f1f-bca6-908a6466774a" providerId="ADAL" clId="{3FB3A11C-99F0-4A6E-9B4F-EF2D6EFACF7B}" dt="2023-11-05T14:31:03.274" v="1" actId="26606"/>
          <pc:sldLayoutMkLst>
            <pc:docMk/>
            <pc:sldMasterMk cId="3184623743" sldId="2147483660"/>
            <pc:sldLayoutMk cId="263539454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9B8DE-5D72-42C1-B3B5-2D89D5CCCF5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84A6B6E-9CB1-49C0-A325-B3DA851D0529}">
      <dgm:prSet/>
      <dgm:spPr/>
      <dgm:t>
        <a:bodyPr/>
        <a:lstStyle/>
        <a:p>
          <a:pPr algn="l"/>
          <a:r>
            <a:rPr lang="nl-NL"/>
            <a:t>Pak je telefoon</a:t>
          </a:r>
          <a:endParaRPr lang="en-US"/>
        </a:p>
      </dgm:t>
    </dgm:pt>
    <dgm:pt modelId="{55590618-60EA-4CB9-B8B0-CD7D9701ED10}" type="parTrans" cxnId="{82C5F5D6-6A5A-4D8C-B3FF-0DDB7BF9B44F}">
      <dgm:prSet/>
      <dgm:spPr/>
      <dgm:t>
        <a:bodyPr/>
        <a:lstStyle/>
        <a:p>
          <a:pPr algn="l"/>
          <a:endParaRPr lang="en-US"/>
        </a:p>
      </dgm:t>
    </dgm:pt>
    <dgm:pt modelId="{18A7EDA0-9A3D-496E-9B26-30C9C2DE47A0}" type="sibTrans" cxnId="{82C5F5D6-6A5A-4D8C-B3FF-0DDB7BF9B44F}">
      <dgm:prSet/>
      <dgm:spPr/>
      <dgm:t>
        <a:bodyPr/>
        <a:lstStyle/>
        <a:p>
          <a:pPr algn="l"/>
          <a:endParaRPr lang="en-US"/>
        </a:p>
      </dgm:t>
    </dgm:pt>
    <dgm:pt modelId="{2439F255-3483-401E-9EA5-E3D8D98BBE09}">
      <dgm:prSet/>
      <dgm:spPr/>
      <dgm:t>
        <a:bodyPr/>
        <a:lstStyle/>
        <a:p>
          <a:pPr algn="l"/>
          <a:r>
            <a:rPr lang="nl-NL"/>
            <a:t>Ga naar menti.com</a:t>
          </a:r>
          <a:endParaRPr lang="en-US"/>
        </a:p>
      </dgm:t>
    </dgm:pt>
    <dgm:pt modelId="{B5717837-1E21-46FD-8BC1-29FC0D816E02}" type="parTrans" cxnId="{33B4A60A-CC9B-45E4-9E8C-448FD469290A}">
      <dgm:prSet/>
      <dgm:spPr/>
      <dgm:t>
        <a:bodyPr/>
        <a:lstStyle/>
        <a:p>
          <a:pPr algn="l"/>
          <a:endParaRPr lang="en-US"/>
        </a:p>
      </dgm:t>
    </dgm:pt>
    <dgm:pt modelId="{B9BF2DE6-F3A1-46B8-B448-0C54039B5CED}" type="sibTrans" cxnId="{33B4A60A-CC9B-45E4-9E8C-448FD469290A}">
      <dgm:prSet/>
      <dgm:spPr/>
      <dgm:t>
        <a:bodyPr/>
        <a:lstStyle/>
        <a:p>
          <a:pPr algn="l"/>
          <a:endParaRPr lang="en-US"/>
        </a:p>
      </dgm:t>
    </dgm:pt>
    <dgm:pt modelId="{3C981CA3-72F9-4921-98B8-42DC219C9498}">
      <dgm:prSet/>
      <dgm:spPr/>
      <dgm:t>
        <a:bodyPr/>
        <a:lstStyle/>
        <a:p>
          <a:pPr algn="l"/>
          <a:r>
            <a:rPr lang="nl-NL"/>
            <a:t>Vul de code in die op het scherm verschijnt</a:t>
          </a:r>
          <a:endParaRPr lang="en-US"/>
        </a:p>
      </dgm:t>
    </dgm:pt>
    <dgm:pt modelId="{D7C99354-F74D-4051-A6C6-21E841EB2466}" type="parTrans" cxnId="{F15246C1-D3F9-40CA-9D84-225DE2961145}">
      <dgm:prSet/>
      <dgm:spPr/>
      <dgm:t>
        <a:bodyPr/>
        <a:lstStyle/>
        <a:p>
          <a:pPr algn="l"/>
          <a:endParaRPr lang="en-US"/>
        </a:p>
      </dgm:t>
    </dgm:pt>
    <dgm:pt modelId="{9514EBF7-B58F-45E4-AF97-095E799F9EEB}" type="sibTrans" cxnId="{F15246C1-D3F9-40CA-9D84-225DE2961145}">
      <dgm:prSet/>
      <dgm:spPr/>
      <dgm:t>
        <a:bodyPr/>
        <a:lstStyle/>
        <a:p>
          <a:pPr algn="l"/>
          <a:endParaRPr lang="en-US"/>
        </a:p>
      </dgm:t>
    </dgm:pt>
    <dgm:pt modelId="{51265C4F-EEDD-4066-8397-EF7B29D5C22F}" type="pres">
      <dgm:prSet presAssocID="{F0D9B8DE-5D72-42C1-B3B5-2D89D5CCCF55}" presName="outerComposite" presStyleCnt="0">
        <dgm:presLayoutVars>
          <dgm:chMax val="5"/>
          <dgm:dir/>
          <dgm:resizeHandles val="exact"/>
        </dgm:presLayoutVars>
      </dgm:prSet>
      <dgm:spPr/>
    </dgm:pt>
    <dgm:pt modelId="{583B5DE8-46A7-40A9-BB34-8D69A215D057}" type="pres">
      <dgm:prSet presAssocID="{F0D9B8DE-5D72-42C1-B3B5-2D89D5CCCF55}" presName="dummyMaxCanvas" presStyleCnt="0">
        <dgm:presLayoutVars/>
      </dgm:prSet>
      <dgm:spPr/>
    </dgm:pt>
    <dgm:pt modelId="{C2C287BD-C985-4564-AED4-B3CAA222EC2F}" type="pres">
      <dgm:prSet presAssocID="{F0D9B8DE-5D72-42C1-B3B5-2D89D5CCCF55}" presName="ThreeNodes_1" presStyleLbl="node1" presStyleIdx="0" presStyleCnt="3">
        <dgm:presLayoutVars>
          <dgm:bulletEnabled val="1"/>
        </dgm:presLayoutVars>
      </dgm:prSet>
      <dgm:spPr/>
    </dgm:pt>
    <dgm:pt modelId="{F88068BC-851D-4008-A82B-2D4760735D7E}" type="pres">
      <dgm:prSet presAssocID="{F0D9B8DE-5D72-42C1-B3B5-2D89D5CCCF55}" presName="ThreeNodes_2" presStyleLbl="node1" presStyleIdx="1" presStyleCnt="3">
        <dgm:presLayoutVars>
          <dgm:bulletEnabled val="1"/>
        </dgm:presLayoutVars>
      </dgm:prSet>
      <dgm:spPr/>
    </dgm:pt>
    <dgm:pt modelId="{64137549-A532-44C6-8AF6-2E4273BA7B1C}" type="pres">
      <dgm:prSet presAssocID="{F0D9B8DE-5D72-42C1-B3B5-2D89D5CCCF55}" presName="ThreeNodes_3" presStyleLbl="node1" presStyleIdx="2" presStyleCnt="3">
        <dgm:presLayoutVars>
          <dgm:bulletEnabled val="1"/>
        </dgm:presLayoutVars>
      </dgm:prSet>
      <dgm:spPr/>
    </dgm:pt>
    <dgm:pt modelId="{4E59251E-067E-420C-801B-26B35FEC9096}" type="pres">
      <dgm:prSet presAssocID="{F0D9B8DE-5D72-42C1-B3B5-2D89D5CCCF55}" presName="ThreeConn_1-2" presStyleLbl="fgAccFollowNode1" presStyleIdx="0" presStyleCnt="2">
        <dgm:presLayoutVars>
          <dgm:bulletEnabled val="1"/>
        </dgm:presLayoutVars>
      </dgm:prSet>
      <dgm:spPr/>
    </dgm:pt>
    <dgm:pt modelId="{0D64C16D-7AE0-4EC6-87BB-28DD43205495}" type="pres">
      <dgm:prSet presAssocID="{F0D9B8DE-5D72-42C1-B3B5-2D89D5CCCF55}" presName="ThreeConn_2-3" presStyleLbl="fgAccFollowNode1" presStyleIdx="1" presStyleCnt="2">
        <dgm:presLayoutVars>
          <dgm:bulletEnabled val="1"/>
        </dgm:presLayoutVars>
      </dgm:prSet>
      <dgm:spPr/>
    </dgm:pt>
    <dgm:pt modelId="{223F8184-51D4-40C0-A030-C7C0058FCF5D}" type="pres">
      <dgm:prSet presAssocID="{F0D9B8DE-5D72-42C1-B3B5-2D89D5CCCF55}" presName="ThreeNodes_1_text" presStyleLbl="node1" presStyleIdx="2" presStyleCnt="3">
        <dgm:presLayoutVars>
          <dgm:bulletEnabled val="1"/>
        </dgm:presLayoutVars>
      </dgm:prSet>
      <dgm:spPr/>
    </dgm:pt>
    <dgm:pt modelId="{82B45F82-2102-4CFE-8910-0378EA16041C}" type="pres">
      <dgm:prSet presAssocID="{F0D9B8DE-5D72-42C1-B3B5-2D89D5CCCF55}" presName="ThreeNodes_2_text" presStyleLbl="node1" presStyleIdx="2" presStyleCnt="3">
        <dgm:presLayoutVars>
          <dgm:bulletEnabled val="1"/>
        </dgm:presLayoutVars>
      </dgm:prSet>
      <dgm:spPr/>
    </dgm:pt>
    <dgm:pt modelId="{F93E9CF8-9D07-4C50-BCAA-77074F08509C}" type="pres">
      <dgm:prSet presAssocID="{F0D9B8DE-5D72-42C1-B3B5-2D89D5CCCF5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1535406-B3B9-4457-9C51-CF2DD81D8C4B}" type="presOf" srcId="{B9BF2DE6-F3A1-46B8-B448-0C54039B5CED}" destId="{0D64C16D-7AE0-4EC6-87BB-28DD43205495}" srcOrd="0" destOrd="0" presId="urn:microsoft.com/office/officeart/2005/8/layout/vProcess5"/>
    <dgm:cxn modelId="{33B4A60A-CC9B-45E4-9E8C-448FD469290A}" srcId="{F0D9B8DE-5D72-42C1-B3B5-2D89D5CCCF55}" destId="{2439F255-3483-401E-9EA5-E3D8D98BBE09}" srcOrd="1" destOrd="0" parTransId="{B5717837-1E21-46FD-8BC1-29FC0D816E02}" sibTransId="{B9BF2DE6-F3A1-46B8-B448-0C54039B5CED}"/>
    <dgm:cxn modelId="{5AF78915-751F-48AA-A274-1A7199606AC7}" type="presOf" srcId="{2439F255-3483-401E-9EA5-E3D8D98BBE09}" destId="{F88068BC-851D-4008-A82B-2D4760735D7E}" srcOrd="0" destOrd="0" presId="urn:microsoft.com/office/officeart/2005/8/layout/vProcess5"/>
    <dgm:cxn modelId="{7A2BDA5D-F3EB-4AB1-8368-C9A24F985B33}" type="presOf" srcId="{284A6B6E-9CB1-49C0-A325-B3DA851D0529}" destId="{223F8184-51D4-40C0-A030-C7C0058FCF5D}" srcOrd="1" destOrd="0" presId="urn:microsoft.com/office/officeart/2005/8/layout/vProcess5"/>
    <dgm:cxn modelId="{A4798866-2393-4C02-8471-BF9F91EB44B6}" type="presOf" srcId="{3C981CA3-72F9-4921-98B8-42DC219C9498}" destId="{64137549-A532-44C6-8AF6-2E4273BA7B1C}" srcOrd="0" destOrd="0" presId="urn:microsoft.com/office/officeart/2005/8/layout/vProcess5"/>
    <dgm:cxn modelId="{FEC3B671-FBC0-4E41-AB4D-EDB2B28170D4}" type="presOf" srcId="{18A7EDA0-9A3D-496E-9B26-30C9C2DE47A0}" destId="{4E59251E-067E-420C-801B-26B35FEC9096}" srcOrd="0" destOrd="0" presId="urn:microsoft.com/office/officeart/2005/8/layout/vProcess5"/>
    <dgm:cxn modelId="{3B02B854-FC41-40FF-80A5-69416D000569}" type="presOf" srcId="{284A6B6E-9CB1-49C0-A325-B3DA851D0529}" destId="{C2C287BD-C985-4564-AED4-B3CAA222EC2F}" srcOrd="0" destOrd="0" presId="urn:microsoft.com/office/officeart/2005/8/layout/vProcess5"/>
    <dgm:cxn modelId="{60EF217D-D3B9-46DB-8250-78F7CA7043EE}" type="presOf" srcId="{2439F255-3483-401E-9EA5-E3D8D98BBE09}" destId="{82B45F82-2102-4CFE-8910-0378EA16041C}" srcOrd="1" destOrd="0" presId="urn:microsoft.com/office/officeart/2005/8/layout/vProcess5"/>
    <dgm:cxn modelId="{F15246C1-D3F9-40CA-9D84-225DE2961145}" srcId="{F0D9B8DE-5D72-42C1-B3B5-2D89D5CCCF55}" destId="{3C981CA3-72F9-4921-98B8-42DC219C9498}" srcOrd="2" destOrd="0" parTransId="{D7C99354-F74D-4051-A6C6-21E841EB2466}" sibTransId="{9514EBF7-B58F-45E4-AF97-095E799F9EEB}"/>
    <dgm:cxn modelId="{40B3DBC5-E67D-4669-8618-4CB3FCFF0C4F}" type="presOf" srcId="{F0D9B8DE-5D72-42C1-B3B5-2D89D5CCCF55}" destId="{51265C4F-EEDD-4066-8397-EF7B29D5C22F}" srcOrd="0" destOrd="0" presId="urn:microsoft.com/office/officeart/2005/8/layout/vProcess5"/>
    <dgm:cxn modelId="{82C5F5D6-6A5A-4D8C-B3FF-0DDB7BF9B44F}" srcId="{F0D9B8DE-5D72-42C1-B3B5-2D89D5CCCF55}" destId="{284A6B6E-9CB1-49C0-A325-B3DA851D0529}" srcOrd="0" destOrd="0" parTransId="{55590618-60EA-4CB9-B8B0-CD7D9701ED10}" sibTransId="{18A7EDA0-9A3D-496E-9B26-30C9C2DE47A0}"/>
    <dgm:cxn modelId="{78B5C3EA-62DF-4D5C-A246-AE0471B67F99}" type="presOf" srcId="{3C981CA3-72F9-4921-98B8-42DC219C9498}" destId="{F93E9CF8-9D07-4C50-BCAA-77074F08509C}" srcOrd="1" destOrd="0" presId="urn:microsoft.com/office/officeart/2005/8/layout/vProcess5"/>
    <dgm:cxn modelId="{B9B97956-A8DE-4E60-A5A4-34141B4EA638}" type="presParOf" srcId="{51265C4F-EEDD-4066-8397-EF7B29D5C22F}" destId="{583B5DE8-46A7-40A9-BB34-8D69A215D057}" srcOrd="0" destOrd="0" presId="urn:microsoft.com/office/officeart/2005/8/layout/vProcess5"/>
    <dgm:cxn modelId="{09A3E276-1CED-4750-B0FC-E330228D095C}" type="presParOf" srcId="{51265C4F-EEDD-4066-8397-EF7B29D5C22F}" destId="{C2C287BD-C985-4564-AED4-B3CAA222EC2F}" srcOrd="1" destOrd="0" presId="urn:microsoft.com/office/officeart/2005/8/layout/vProcess5"/>
    <dgm:cxn modelId="{AD4DB4CE-5535-49E8-B439-561DFEF657A1}" type="presParOf" srcId="{51265C4F-EEDD-4066-8397-EF7B29D5C22F}" destId="{F88068BC-851D-4008-A82B-2D4760735D7E}" srcOrd="2" destOrd="0" presId="urn:microsoft.com/office/officeart/2005/8/layout/vProcess5"/>
    <dgm:cxn modelId="{2772A7CB-445C-4D2A-B845-03C9A323658E}" type="presParOf" srcId="{51265C4F-EEDD-4066-8397-EF7B29D5C22F}" destId="{64137549-A532-44C6-8AF6-2E4273BA7B1C}" srcOrd="3" destOrd="0" presId="urn:microsoft.com/office/officeart/2005/8/layout/vProcess5"/>
    <dgm:cxn modelId="{EA9E4B48-A1F1-4294-8F6A-91E01F01B1E6}" type="presParOf" srcId="{51265C4F-EEDD-4066-8397-EF7B29D5C22F}" destId="{4E59251E-067E-420C-801B-26B35FEC9096}" srcOrd="4" destOrd="0" presId="urn:microsoft.com/office/officeart/2005/8/layout/vProcess5"/>
    <dgm:cxn modelId="{7DFDC858-4891-41B0-944E-816A35DF29B7}" type="presParOf" srcId="{51265C4F-EEDD-4066-8397-EF7B29D5C22F}" destId="{0D64C16D-7AE0-4EC6-87BB-28DD43205495}" srcOrd="5" destOrd="0" presId="urn:microsoft.com/office/officeart/2005/8/layout/vProcess5"/>
    <dgm:cxn modelId="{8C5E3F3A-B4F8-410F-8F1E-05FE37F32055}" type="presParOf" srcId="{51265C4F-EEDD-4066-8397-EF7B29D5C22F}" destId="{223F8184-51D4-40C0-A030-C7C0058FCF5D}" srcOrd="6" destOrd="0" presId="urn:microsoft.com/office/officeart/2005/8/layout/vProcess5"/>
    <dgm:cxn modelId="{CBA0BCF4-0FC9-40BA-BBE1-81088F85FA1B}" type="presParOf" srcId="{51265C4F-EEDD-4066-8397-EF7B29D5C22F}" destId="{82B45F82-2102-4CFE-8910-0378EA16041C}" srcOrd="7" destOrd="0" presId="urn:microsoft.com/office/officeart/2005/8/layout/vProcess5"/>
    <dgm:cxn modelId="{E2DAA21E-24DD-40DB-944A-488CE34B3946}" type="presParOf" srcId="{51265C4F-EEDD-4066-8397-EF7B29D5C22F}" destId="{F93E9CF8-9D07-4C50-BCAA-77074F08509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287BD-C985-4564-AED4-B3CAA222EC2F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Pak je telefoon</a:t>
          </a:r>
          <a:endParaRPr lang="en-US" sz="3400" kern="1200"/>
        </a:p>
      </dsp:txBody>
      <dsp:txXfrm>
        <a:off x="38234" y="38234"/>
        <a:ext cx="7529629" cy="1228933"/>
      </dsp:txXfrm>
    </dsp:sp>
    <dsp:sp modelId="{F88068BC-851D-4008-A82B-2D4760735D7E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Ga naar menti.com</a:t>
          </a:r>
          <a:endParaRPr lang="en-US" sz="3400" kern="1200"/>
        </a:p>
      </dsp:txBody>
      <dsp:txXfrm>
        <a:off x="826903" y="1561202"/>
        <a:ext cx="7224611" cy="1228933"/>
      </dsp:txXfrm>
    </dsp:sp>
    <dsp:sp modelId="{64137549-A532-44C6-8AF6-2E4273BA7B1C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Vul de code in die op het scherm verschijnt</a:t>
          </a:r>
          <a:endParaRPr lang="en-US" sz="3400" kern="1200"/>
        </a:p>
      </dsp:txBody>
      <dsp:txXfrm>
        <a:off x="1615573" y="3084170"/>
        <a:ext cx="7224611" cy="1228933"/>
      </dsp:txXfrm>
    </dsp:sp>
    <dsp:sp modelId="{4E59251E-067E-420C-801B-26B35FEC9096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0D64C16D-7AE0-4EC6-87BB-28DD43205495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B7AE0-4B73-6104-1E9A-73A99A1D0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B281DEE-E906-DEA5-7166-0A7EF0A79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6A83BF-5140-13FD-7DDC-19020D860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C152-5FDA-4A5F-A006-2573B5A02579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99C66D-3A9B-3E4D-7661-4E6609F5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31F69F-776A-C1AC-10CE-514B13C9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3BD9-C2C7-463C-8D08-7FB32FA64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70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8B61F6-984F-84C6-168E-D2770E49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2D8BBF-7736-BEEF-0D75-2F5B70E0E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7C1C43-C932-F4BE-8244-AD50F8BBF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C152-5FDA-4A5F-A006-2573B5A02579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673762-672A-5ECD-F16D-75757699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DFB575-3C73-CE15-D532-BE1FB9FA9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3BD9-C2C7-463C-8D08-7FB32FA64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16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612225C-05AE-0043-1DC6-B90064CBE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1C37DE2-8F34-3521-C110-DE9B42C6E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C4F5F7-83F6-0460-A740-5E08E9BF6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C152-5FDA-4A5F-A006-2573B5A02579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FAB46C-87FE-5F3B-2E63-484BDBD67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F6047D-D4FD-6A9B-B838-4EB44A307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3BD9-C2C7-463C-8D08-7FB32FA64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04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E1454-E153-454A-EF8D-9DA81CCF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32D9CB-4292-9759-F5F2-D52B2629A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6A7896-8B8C-FCEF-97AB-D6C304EA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C152-5FDA-4A5F-A006-2573B5A02579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618DCB-166F-0065-D9C6-D6BAD42C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50C6AF-5B34-F44C-DFB6-E7E8B867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3BD9-C2C7-463C-8D08-7FB32FA64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74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116227-BDC9-08A7-B44B-772909EE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F3A042-8324-8D94-BB74-C21728152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8CC8C49-B472-53EB-3047-31C6E1EE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C152-5FDA-4A5F-A006-2573B5A02579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20B8AC-3D7A-5622-C552-3C9B3508D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AE964E-6D0B-5509-6BC5-17056411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3BD9-C2C7-463C-8D08-7FB32FA64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53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0BE6C4-C837-218D-D9B4-A0FEEE16B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0C2AD2-A02E-B02B-0B66-51C1919D2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D270EF-0BB1-8320-6C6C-43AA3BD78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F5A5994-6221-37BD-4CEB-579EFBD8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C152-5FDA-4A5F-A006-2573B5A02579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55CA62-D7A4-87D2-624C-C563359C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8F3E46-3029-1906-F856-2669CA5A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3BD9-C2C7-463C-8D08-7FB32FA64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527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7A5AB-B57E-B110-0A4C-21EFB0850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9664EC-2FC3-6CA4-277B-5ADCB8E3B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8B7FBF-F699-D860-6388-EE44132A1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87CFC42-A560-A7D7-C6A3-7E57617CD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AF2B33A-9BD1-990C-75CC-86C9655BC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77D38A6-464B-B8F5-7B1D-AD866F28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C152-5FDA-4A5F-A006-2573B5A02579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ED3DCF1-FF9E-FE68-4F0A-D867CF2FA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BF6673B-AE8A-BEE8-999A-0200D80C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3BD9-C2C7-463C-8D08-7FB32FA64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01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DF8A5-AEA7-28B9-BAAB-9E781D64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2C3183F-A0C7-9DCF-229E-E162D932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C152-5FDA-4A5F-A006-2573B5A02579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D27628B-1795-19B6-45D2-00C48C86A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B97603-B0D5-B0BA-0E83-C2856EA0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3BD9-C2C7-463C-8D08-7FB32FA64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985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947BDFA-7861-1E16-25DE-BF1C9A903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C152-5FDA-4A5F-A006-2573B5A02579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3E35EB4-1B52-E3D6-B4FD-2741FD49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818B337-5487-0D3D-386E-82AF0283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3BD9-C2C7-463C-8D08-7FB32FA64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7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BCE20-C08D-D9D0-1610-1F4668D21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E47AE9-22A1-AF93-E728-B15D83D50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C72714-765C-5E18-92E4-17BFA5349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5E0D2CB-C13A-EEB8-AC9A-5BB89007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C152-5FDA-4A5F-A006-2573B5A02579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5831FE2-AD05-B3EB-FDE7-D4DD0771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EA1CE6-E9AA-6AEE-9E0A-FFB2ECEC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3BD9-C2C7-463C-8D08-7FB32FA64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81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20684-DD2E-8463-F892-507EFF53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A2CD6E-BAA4-9598-05CD-1BCE7AF96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917DC9-B62D-1287-4DE0-4BE83434C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CE279A5-077B-8345-2285-22D8B3B3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FC152-5FDA-4A5F-A006-2573B5A02579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984E09-9288-D1FD-C4B2-9DA6F5EE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305810-0190-17B0-25DB-CA112A2D9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73BD9-C2C7-463C-8D08-7FB32FA64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85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0831363-7DDA-BA05-3875-584B069B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44C1D5-0874-7229-9C9E-3F950A022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AF426D-07CB-A984-6A5B-B88403836A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FC152-5FDA-4A5F-A006-2573B5A02579}" type="datetimeFigureOut">
              <a:rPr lang="nl-NL" smtClean="0"/>
              <a:t>8-11-2023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052804-54E0-B070-6490-C27143AA4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EDC176-6F35-B17E-DCA5-11895AAC0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73BD9-C2C7-463C-8D08-7FB32FA649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420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488C0-B67B-7FDC-0CD9-6F01CEC75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86" r="-1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2CEE2A-3748-FD57-4FBB-197ADA6E6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630151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 b="1" dirty="0" err="1">
                <a:solidFill>
                  <a:schemeClr val="bg1"/>
                </a:solidFill>
              </a:rPr>
              <a:t>Subwoofers</a:t>
            </a:r>
            <a:r>
              <a:rPr lang="nl-NL" sz="4800" b="1" dirty="0">
                <a:solidFill>
                  <a:schemeClr val="bg1"/>
                </a:solidFill>
              </a:rPr>
              <a:t> / </a:t>
            </a:r>
            <a:br>
              <a:rPr lang="nl-NL" sz="4800" b="1" dirty="0">
                <a:solidFill>
                  <a:schemeClr val="bg1"/>
                </a:solidFill>
              </a:rPr>
            </a:br>
            <a:r>
              <a:rPr lang="nl-NL" sz="4800" b="1" dirty="0">
                <a:solidFill>
                  <a:schemeClr val="bg1"/>
                </a:solidFill>
              </a:rPr>
              <a:t>Boom-boomboxen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94EE6A-3A3B-3C5E-6BFF-850B12E69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nl-NL" sz="2000" dirty="0">
                <a:solidFill>
                  <a:schemeClr val="bg1"/>
                </a:solidFill>
              </a:rPr>
              <a:t>Audioclub Limburg 08 -11-2023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99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Afstellen </a:t>
            </a:r>
            <a:r>
              <a:rPr lang="nl-NL" dirty="0" err="1"/>
              <a:t>subwoofer</a:t>
            </a:r>
            <a:r>
              <a:rPr lang="nl-NL" dirty="0"/>
              <a:t>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Afstellen / instellen van de </a:t>
            </a:r>
            <a:r>
              <a:rPr lang="nl-NL" dirty="0" err="1"/>
              <a:t>subwoofer</a:t>
            </a:r>
            <a:r>
              <a:rPr lang="nl-NL" dirty="0"/>
              <a:t> kost een investering in tijd </a:t>
            </a:r>
          </a:p>
          <a:p>
            <a:r>
              <a:rPr lang="nl-NL" dirty="0"/>
              <a:t>Vereist wat kennis (hulp is onderweg)</a:t>
            </a:r>
          </a:p>
          <a:p>
            <a:endParaRPr lang="nl-NL" dirty="0"/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Cross-overfrequentie / Filter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Fase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err="1"/>
              <a:t>Gain</a:t>
            </a:r>
            <a:endParaRPr lang="nl-NL" dirty="0"/>
          </a:p>
          <a:p>
            <a:pPr marL="514350" indent="-514350">
              <a:buFont typeface="+mj-lt"/>
              <a:buAutoNum type="arabicPeriod"/>
            </a:pPr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405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Afstellen </a:t>
            </a:r>
            <a:r>
              <a:rPr lang="nl-NL" dirty="0" err="1"/>
              <a:t>subwoofer</a:t>
            </a:r>
            <a:r>
              <a:rPr lang="nl-NL" dirty="0"/>
              <a:t>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1.1 	Cross-over / Filter</a:t>
            </a:r>
            <a:endParaRPr lang="nl-NL" dirty="0"/>
          </a:p>
          <a:p>
            <a:r>
              <a:rPr lang="nl-NL" dirty="0"/>
              <a:t>Low pass filter (LPF):</a:t>
            </a:r>
          </a:p>
          <a:p>
            <a:pPr lvl="1"/>
            <a:r>
              <a:rPr lang="nl-NL" dirty="0"/>
              <a:t>laat alleen lage tonen door (</a:t>
            </a:r>
            <a:r>
              <a:rPr lang="nl-NL" dirty="0" err="1"/>
              <a:t>bijv</a:t>
            </a:r>
            <a:r>
              <a:rPr lang="nl-NL" dirty="0"/>
              <a:t> tot. 50Hz)</a:t>
            </a:r>
          </a:p>
          <a:p>
            <a:pPr lvl="1"/>
            <a:r>
              <a:rPr lang="nl-NL" dirty="0"/>
              <a:t>Aanwezig in elke </a:t>
            </a:r>
            <a:r>
              <a:rPr lang="nl-NL" dirty="0" err="1"/>
              <a:t>subwoofer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High pass filter (HPF):</a:t>
            </a:r>
          </a:p>
          <a:p>
            <a:pPr lvl="1"/>
            <a:r>
              <a:rPr lang="nl-NL" dirty="0"/>
              <a:t>Laat alleen hoge tonen door (bijv. vanaf 50Hz)</a:t>
            </a:r>
          </a:p>
          <a:p>
            <a:pPr lvl="1"/>
            <a:r>
              <a:rPr lang="nl-NL" dirty="0"/>
              <a:t>Vrijwel nooit in hifi (voor)versterkers aanwezig</a:t>
            </a:r>
          </a:p>
          <a:p>
            <a:pPr lvl="1"/>
            <a:r>
              <a:rPr lang="nl-NL" dirty="0"/>
              <a:t>Vaak niet aanwezig in de </a:t>
            </a:r>
            <a:r>
              <a:rPr lang="nl-NL" dirty="0" err="1"/>
              <a:t>subwoofer</a:t>
            </a:r>
            <a:endParaRPr lang="nl-NL" dirty="0"/>
          </a:p>
          <a:p>
            <a:pPr lvl="1"/>
            <a:r>
              <a:rPr lang="nl-NL" dirty="0"/>
              <a:t>2-weg luidsprekers worden een 3-weg luidspreker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695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Afstellen </a:t>
            </a:r>
            <a:r>
              <a:rPr lang="nl-NL" dirty="0" err="1"/>
              <a:t>subwoofer</a:t>
            </a:r>
            <a:r>
              <a:rPr lang="nl-NL" dirty="0"/>
              <a:t> (3)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HPF heeft de voorkeur:</a:t>
            </a:r>
          </a:p>
          <a:p>
            <a:pPr lvl="1"/>
            <a:r>
              <a:rPr lang="nl-NL" dirty="0"/>
              <a:t>Minder uitslag van de woofer in de luidspreker</a:t>
            </a:r>
          </a:p>
          <a:p>
            <a:pPr lvl="1"/>
            <a:r>
              <a:rPr lang="nl-NL" dirty="0"/>
              <a:t>Minder vervorming van </a:t>
            </a:r>
            <a:r>
              <a:rPr lang="nl-NL" dirty="0" err="1"/>
              <a:t>midrange</a:t>
            </a:r>
            <a:endParaRPr lang="nl-NL" dirty="0"/>
          </a:p>
          <a:p>
            <a:pPr lvl="1"/>
            <a:r>
              <a:rPr lang="nl-NL" dirty="0"/>
              <a:t>Minder opwarming van de spoel in de woofer leidt tot minder weerstand (minder dynamische compressie)</a:t>
            </a:r>
          </a:p>
          <a:p>
            <a:pPr lvl="1"/>
            <a:r>
              <a:rPr lang="nl-NL" dirty="0"/>
              <a:t>Kan goedkoper zijn, want minder vermogen nodig vanuit de (eind)versterker</a:t>
            </a:r>
          </a:p>
          <a:p>
            <a:pPr lvl="1"/>
            <a:r>
              <a:rPr lang="nl-NL" dirty="0"/>
              <a:t>Matchen van filterkarakteristiek in DSP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567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Afstellen </a:t>
            </a:r>
            <a:r>
              <a:rPr lang="nl-NL" dirty="0" err="1"/>
              <a:t>subwoofer</a:t>
            </a:r>
            <a:r>
              <a:rPr lang="nl-NL" dirty="0"/>
              <a:t> (4)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65655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/>
              <a:t>1.2 	Cross-overfrequentie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dirty="0"/>
              <a:t>Hoe bepaal je de cross-overfrequentie?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Afstellen waar het </a:t>
            </a:r>
            <a:r>
              <a:rPr lang="nl-NL" dirty="0" err="1"/>
              <a:t>roll-offpunt</a:t>
            </a:r>
            <a:r>
              <a:rPr lang="nl-NL" dirty="0"/>
              <a:t> van de luidspreker is</a:t>
            </a:r>
          </a:p>
          <a:p>
            <a:r>
              <a:rPr lang="nl-NL" dirty="0" err="1"/>
              <a:t>Bijv</a:t>
            </a:r>
            <a:r>
              <a:rPr lang="nl-NL" dirty="0"/>
              <a:t>: KEF LS50 meta </a:t>
            </a:r>
            <a:r>
              <a:rPr lang="nl-NL" dirty="0" err="1"/>
              <a:t>roll</a:t>
            </a:r>
            <a:r>
              <a:rPr lang="nl-NL" dirty="0"/>
              <a:t>-off vanaf 79Hz en </a:t>
            </a:r>
            <a:r>
              <a:rPr lang="nl-NL" b="1" dirty="0"/>
              <a:t>47Hz -6dB, </a:t>
            </a:r>
          </a:p>
          <a:p>
            <a:r>
              <a:rPr lang="nl-NL" dirty="0"/>
              <a:t>Cross-overfrequentie op 80 Hz? -&gt; Vette, ‘</a:t>
            </a:r>
            <a:r>
              <a:rPr lang="nl-NL" dirty="0" err="1"/>
              <a:t>boomy</a:t>
            </a:r>
            <a:r>
              <a:rPr lang="nl-NL" dirty="0"/>
              <a:t>’ bas</a:t>
            </a:r>
          </a:p>
          <a:p>
            <a:r>
              <a:rPr lang="nl-NL" dirty="0"/>
              <a:t>Cross-overfrequentie op 50Hz? Mogelijk goede match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 descr="Afbeelding met tekst, schermopname, multimedia, software&#10;&#10;Automatisch gegenereerde beschrijving">
            <a:extLst>
              <a:ext uri="{FF2B5EF4-FFF2-40B4-BE49-F238E27FC236}">
                <a16:creationId xmlns:a16="http://schemas.microsoft.com/office/drawing/2014/main" id="{498A4B33-3F0C-9586-660E-9D24DD2FC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91" y="0"/>
            <a:ext cx="3161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5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Afstellen </a:t>
            </a:r>
            <a:r>
              <a:rPr lang="nl-NL" dirty="0" err="1"/>
              <a:t>subwoofer</a:t>
            </a:r>
            <a:r>
              <a:rPr lang="nl-NL" dirty="0"/>
              <a:t> (5)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1.3 	Cross-overfrequentie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Algemene regel:</a:t>
            </a:r>
          </a:p>
          <a:p>
            <a:pPr lvl="1"/>
            <a:r>
              <a:rPr lang="nl-NL" dirty="0" err="1"/>
              <a:t>Ported</a:t>
            </a:r>
            <a:r>
              <a:rPr lang="nl-NL" dirty="0"/>
              <a:t> luidspreker:	start </a:t>
            </a:r>
            <a:r>
              <a:rPr lang="nl-NL" dirty="0" err="1"/>
              <a:t>roll</a:t>
            </a:r>
            <a:r>
              <a:rPr lang="nl-NL" dirty="0"/>
              <a:t>-off frequentie x 0,7</a:t>
            </a:r>
          </a:p>
          <a:p>
            <a:pPr lvl="1"/>
            <a:r>
              <a:rPr lang="nl-NL" dirty="0" err="1"/>
              <a:t>Sealed</a:t>
            </a:r>
            <a:r>
              <a:rPr lang="nl-NL" dirty="0"/>
              <a:t> luidspreker:	start </a:t>
            </a:r>
            <a:r>
              <a:rPr lang="nl-NL" dirty="0" err="1"/>
              <a:t>roll</a:t>
            </a:r>
            <a:r>
              <a:rPr lang="nl-NL" dirty="0"/>
              <a:t>-off frequentie x 0,6</a:t>
            </a:r>
          </a:p>
          <a:p>
            <a:r>
              <a:rPr lang="nl-NL" dirty="0"/>
              <a:t>Dus in het voorbeeld starten bij 55Hz</a:t>
            </a:r>
          </a:p>
          <a:p>
            <a:r>
              <a:rPr lang="nl-NL" dirty="0"/>
              <a:t>Luisteren! Begin bij 40Hz, 50Hz, en dan 60Hz, 70Hz</a:t>
            </a:r>
          </a:p>
          <a:p>
            <a:r>
              <a:rPr lang="nl-NL" dirty="0"/>
              <a:t>Wat klinkt het beste?</a:t>
            </a:r>
          </a:p>
          <a:p>
            <a:r>
              <a:rPr lang="nl-NL" dirty="0"/>
              <a:t>Helaas niet zo makkelijk als dit, omdat:</a:t>
            </a:r>
          </a:p>
        </p:txBody>
      </p:sp>
    </p:spTree>
    <p:extLst>
      <p:ext uri="{BB962C8B-B14F-4D97-AF65-F5344CB8AC3E}">
        <p14:creationId xmlns:p14="http://schemas.microsoft.com/office/powerpoint/2010/main" val="336181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605EE-716F-0252-117D-C2BB973EA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/>
              <a:t>4. Afstellen </a:t>
            </a:r>
            <a:r>
              <a:rPr lang="nl-NL" sz="4400" dirty="0" err="1"/>
              <a:t>subwoofer</a:t>
            </a:r>
            <a:r>
              <a:rPr lang="nl-NL" sz="4400" dirty="0"/>
              <a:t> (6)</a:t>
            </a:r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60378BF-B97E-F647-FD30-C6529B6BA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/>
              <a:t>1.4	Mismatch filters</a:t>
            </a:r>
          </a:p>
          <a:p>
            <a:r>
              <a:rPr lang="nl-NL" sz="2000" dirty="0"/>
              <a:t>Filter in luidspreker en </a:t>
            </a:r>
            <a:r>
              <a:rPr lang="nl-NL" sz="2000" dirty="0" err="1"/>
              <a:t>subwoofer</a:t>
            </a:r>
            <a:r>
              <a:rPr lang="nl-NL" sz="2000" dirty="0"/>
              <a:t> vaak verschillend</a:t>
            </a:r>
          </a:p>
          <a:p>
            <a:pPr lvl="1"/>
            <a:r>
              <a:rPr lang="nl-NL" sz="2000" dirty="0"/>
              <a:t>Sub meestal 4</a:t>
            </a:r>
            <a:r>
              <a:rPr lang="nl-NL" sz="2000" baseline="30000" dirty="0"/>
              <a:t>e</a:t>
            </a:r>
            <a:r>
              <a:rPr lang="nl-NL" sz="2000" dirty="0"/>
              <a:t> orde Linkwitz-Riley (zeer steil, 48 dB/octaaf)</a:t>
            </a:r>
          </a:p>
          <a:p>
            <a:pPr lvl="1"/>
            <a:r>
              <a:rPr lang="nl-NL" sz="2000" dirty="0"/>
              <a:t>40Hz = 0dB, 80Hz = -48dB</a:t>
            </a:r>
          </a:p>
          <a:p>
            <a:pPr lvl="1"/>
            <a:r>
              <a:rPr lang="nl-NL" sz="2000" dirty="0"/>
              <a:t>Ook bekend als Butterworth </a:t>
            </a:r>
            <a:r>
              <a:rPr lang="nl-NL" sz="2000" dirty="0" err="1"/>
              <a:t>squared</a:t>
            </a:r>
            <a:r>
              <a:rPr lang="nl-NL" sz="2000" dirty="0"/>
              <a:t> (2x Butterworth 2</a:t>
            </a:r>
            <a:r>
              <a:rPr lang="nl-NL" sz="2000" baseline="30000" dirty="0"/>
              <a:t>e</a:t>
            </a:r>
            <a:r>
              <a:rPr lang="nl-NL" sz="2000" dirty="0"/>
              <a:t> orde (L+</a:t>
            </a:r>
            <a:r>
              <a:rPr lang="nl-NL" sz="2000"/>
              <a:t>R))</a:t>
            </a:r>
            <a:endParaRPr lang="nl-NL" sz="2000" dirty="0"/>
          </a:p>
          <a:p>
            <a:r>
              <a:rPr lang="nl-NL" sz="2000" dirty="0"/>
              <a:t>Gelijke cross-overfrequentie is niet gelijk in sub en luidspreker (-3dB luidspreker, -6dB </a:t>
            </a:r>
            <a:r>
              <a:rPr lang="nl-NL" sz="2000" dirty="0" err="1"/>
              <a:t>subwoofer</a:t>
            </a:r>
            <a:r>
              <a:rPr lang="nl-NL" sz="2000" dirty="0"/>
              <a:t>)</a:t>
            </a:r>
          </a:p>
          <a:p>
            <a:r>
              <a:rPr lang="nl-NL" sz="2000" dirty="0"/>
              <a:t>Daarom voorkeur LPF </a:t>
            </a:r>
            <a:r>
              <a:rPr lang="nl-NL" sz="2000" dirty="0" err="1"/>
              <a:t>icm</a:t>
            </a:r>
            <a:r>
              <a:rPr lang="nl-NL" sz="2000" dirty="0"/>
              <a:t> HPF en instelbare </a:t>
            </a:r>
            <a:r>
              <a:rPr lang="nl-NL" sz="2000" dirty="0" err="1"/>
              <a:t>filterslopes</a:t>
            </a:r>
            <a:r>
              <a:rPr lang="nl-NL" sz="2000" dirty="0"/>
              <a:t> om perfecte aansluiting te vinden</a:t>
            </a:r>
          </a:p>
        </p:txBody>
      </p:sp>
      <p:pic>
        <p:nvPicPr>
          <p:cNvPr id="6" name="Tijdelijke aanduiding voor inhoud 5" descr="Afbeelding met lijn, schermopname, Kleurrijkheid&#10;&#10;Automatisch gegenereerde beschrijving">
            <a:extLst>
              <a:ext uri="{FF2B5EF4-FFF2-40B4-BE49-F238E27FC236}">
                <a16:creationId xmlns:a16="http://schemas.microsoft.com/office/drawing/2014/main" id="{58BD1C30-3804-87E5-415C-D3F107444E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5" r="3214" b="2"/>
          <a:stretch/>
        </p:blipFill>
        <p:spPr>
          <a:xfrm>
            <a:off x="6582058" y="1274618"/>
            <a:ext cx="4914225" cy="4902345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30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Afstellen </a:t>
            </a:r>
            <a:r>
              <a:rPr lang="nl-NL" dirty="0" err="1"/>
              <a:t>subwoofer</a:t>
            </a:r>
            <a:r>
              <a:rPr lang="nl-NL" dirty="0"/>
              <a:t> (7)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92691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2"/>
            </a:pPr>
            <a:r>
              <a:rPr lang="nl-NL" b="1" dirty="0"/>
              <a:t>Fase 	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Elke </a:t>
            </a:r>
            <a:r>
              <a:rPr lang="nl-NL" dirty="0" err="1"/>
              <a:t>subwoofer</a:t>
            </a:r>
            <a:r>
              <a:rPr lang="nl-NL" dirty="0"/>
              <a:t> heeft een fase-instelling (0-180 graden)</a:t>
            </a:r>
          </a:p>
          <a:p>
            <a:pPr lvl="1"/>
            <a:r>
              <a:rPr lang="nl-NL" dirty="0" err="1"/>
              <a:t>Cancellation</a:t>
            </a:r>
            <a:r>
              <a:rPr lang="nl-NL" dirty="0"/>
              <a:t> (opheffing)</a:t>
            </a:r>
          </a:p>
          <a:p>
            <a:pPr lvl="1"/>
            <a:r>
              <a:rPr lang="nl-NL" dirty="0" err="1"/>
              <a:t>Augmentation</a:t>
            </a:r>
            <a:r>
              <a:rPr lang="nl-NL" dirty="0"/>
              <a:t> (aanvulling)</a:t>
            </a:r>
          </a:p>
          <a:p>
            <a:r>
              <a:rPr lang="nl-NL" dirty="0"/>
              <a:t>Testtoon afspelen op </a:t>
            </a:r>
            <a:r>
              <a:rPr lang="nl-NL" dirty="0" err="1"/>
              <a:t>crossoverfrequentie</a:t>
            </a:r>
            <a:endParaRPr lang="nl-NL" dirty="0"/>
          </a:p>
          <a:p>
            <a:r>
              <a:rPr lang="nl-NL" dirty="0"/>
              <a:t>Wat is het luidst? Dat is de juiste fase: aanvulling </a:t>
            </a:r>
            <a:r>
              <a:rPr lang="nl-NL" dirty="0" err="1"/>
              <a:t>ipv</a:t>
            </a:r>
            <a:r>
              <a:rPr lang="nl-NL" dirty="0"/>
              <a:t> opheffing</a:t>
            </a:r>
          </a:p>
          <a:p>
            <a:endParaRPr lang="nl-NL" dirty="0"/>
          </a:p>
          <a:p>
            <a:r>
              <a:rPr lang="nl-NL" dirty="0"/>
              <a:t>In het voorbeeld: tonen van 40Hz, 50Hz, 60Hz, 70Hz</a:t>
            </a:r>
          </a:p>
        </p:txBody>
      </p:sp>
      <p:pic>
        <p:nvPicPr>
          <p:cNvPr id="5" name="Afbeelding 4" descr="Afbeelding met tekst, schermopname, software, Lettertype&#10;&#10;Automatisch gegenereerde beschrijving">
            <a:extLst>
              <a:ext uri="{FF2B5EF4-FFF2-40B4-BE49-F238E27FC236}">
                <a16:creationId xmlns:a16="http://schemas.microsoft.com/office/drawing/2014/main" id="{5618C584-50C9-B145-9A1B-DDE9C5722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91" y="0"/>
            <a:ext cx="3161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Afstellen </a:t>
            </a:r>
            <a:r>
              <a:rPr lang="nl-NL" dirty="0" err="1"/>
              <a:t>subwoofer</a:t>
            </a:r>
            <a:r>
              <a:rPr lang="nl-NL" dirty="0"/>
              <a:t> (8)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3. </a:t>
            </a:r>
            <a:r>
              <a:rPr lang="nl-NL" b="1" dirty="0" err="1"/>
              <a:t>Gain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Er is geen ‘goed of fout’. </a:t>
            </a:r>
            <a:r>
              <a:rPr lang="nl-NL" dirty="0" err="1"/>
              <a:t>Geschmackssache</a:t>
            </a:r>
            <a:r>
              <a:rPr lang="nl-NL" dirty="0"/>
              <a:t>!</a:t>
            </a:r>
          </a:p>
          <a:p>
            <a:r>
              <a:rPr lang="nl-NL" dirty="0"/>
              <a:t>Algemeen geaccepteerd: Sub moet ‘verdwijnen’</a:t>
            </a:r>
          </a:p>
          <a:p>
            <a:r>
              <a:rPr lang="nl-NL" dirty="0" err="1"/>
              <a:t>Gain</a:t>
            </a:r>
            <a:r>
              <a:rPr lang="nl-NL" dirty="0"/>
              <a:t> kan afhankelijk zijn van genre, tijdstip en volume.</a:t>
            </a:r>
          </a:p>
          <a:p>
            <a:r>
              <a:rPr lang="nl-NL" dirty="0"/>
              <a:t>Flexibiliteit!</a:t>
            </a:r>
          </a:p>
        </p:txBody>
      </p:sp>
      <p:pic>
        <p:nvPicPr>
          <p:cNvPr id="5" name="Afbeelding 4" descr="Afbeelding met tekst, schermopname, software, multimedia&#10;&#10;Automatisch gegenereerde beschrijving">
            <a:extLst>
              <a:ext uri="{FF2B5EF4-FFF2-40B4-BE49-F238E27FC236}">
                <a16:creationId xmlns:a16="http://schemas.microsoft.com/office/drawing/2014/main" id="{8583C5DB-61B1-CB32-5A92-A7E9C6D54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891" y="0"/>
            <a:ext cx="3161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5. Plaatsing </a:t>
            </a:r>
            <a:r>
              <a:rPr lang="nl-NL" dirty="0" err="1"/>
              <a:t>subwoofer</a:t>
            </a:r>
            <a:r>
              <a:rPr lang="nl-NL" dirty="0"/>
              <a:t>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33340" cy="435133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Waar zet je de </a:t>
            </a:r>
            <a:r>
              <a:rPr lang="nl-NL" dirty="0" err="1"/>
              <a:t>subwoofer</a:t>
            </a:r>
            <a:r>
              <a:rPr lang="nl-NL" dirty="0"/>
              <a:t>? Uitdaging in het tijddomein!</a:t>
            </a:r>
          </a:p>
          <a:p>
            <a:r>
              <a:rPr lang="nl-NL" dirty="0"/>
              <a:t>Vaak meest praktisch: in de hoek. Maar:</a:t>
            </a:r>
          </a:p>
          <a:p>
            <a:pPr lvl="1"/>
            <a:r>
              <a:rPr lang="nl-NL" dirty="0"/>
              <a:t>‘room </a:t>
            </a:r>
            <a:r>
              <a:rPr lang="nl-NL" dirty="0" err="1"/>
              <a:t>boundary</a:t>
            </a:r>
            <a:r>
              <a:rPr lang="nl-NL" dirty="0"/>
              <a:t> </a:t>
            </a:r>
            <a:r>
              <a:rPr lang="nl-NL" dirty="0" err="1"/>
              <a:t>gain</a:t>
            </a:r>
            <a:r>
              <a:rPr lang="nl-NL" dirty="0"/>
              <a:t>’ </a:t>
            </a:r>
          </a:p>
          <a:p>
            <a:pPr lvl="1"/>
            <a:r>
              <a:rPr lang="nl-NL" dirty="0"/>
              <a:t>Lage tonen: lange golflengtes (20Hz ±20mtr, 40Hz ± 9mtr, 20kHz ± 1,67cm)</a:t>
            </a:r>
          </a:p>
          <a:p>
            <a:pPr lvl="1"/>
            <a:r>
              <a:rPr lang="nl-NL" dirty="0"/>
              <a:t>Tot ongeveer 200Hz </a:t>
            </a:r>
            <a:r>
              <a:rPr lang="nl-NL" dirty="0" err="1"/>
              <a:t>omnidirectioneel</a:t>
            </a:r>
            <a:endParaRPr lang="nl-NL" dirty="0"/>
          </a:p>
          <a:p>
            <a:pPr lvl="1"/>
            <a:r>
              <a:rPr lang="nl-NL" dirty="0"/>
              <a:t>Dus eerst directe bas, daarna vertraagde reflecties (4 muren, vloer en plafond) </a:t>
            </a:r>
          </a:p>
          <a:p>
            <a:pPr lvl="1"/>
            <a:r>
              <a:rPr lang="nl-NL" dirty="0"/>
              <a:t>In een hoek 3 reflecties bovenop </a:t>
            </a:r>
            <a:r>
              <a:rPr lang="nl-NL" dirty="0" err="1"/>
              <a:t>gain</a:t>
            </a:r>
            <a:r>
              <a:rPr lang="nl-NL" dirty="0"/>
              <a:t> sub</a:t>
            </a:r>
          </a:p>
          <a:p>
            <a:pPr lvl="1"/>
            <a:r>
              <a:rPr lang="nl-NL" dirty="0"/>
              <a:t>‘room </a:t>
            </a:r>
            <a:r>
              <a:rPr lang="nl-NL" dirty="0" err="1"/>
              <a:t>gain</a:t>
            </a:r>
            <a:r>
              <a:rPr lang="nl-NL" dirty="0"/>
              <a:t>’ is altijd ‘laat’ want gereflecteerd.</a:t>
            </a:r>
          </a:p>
          <a:p>
            <a:pPr lvl="1"/>
            <a:r>
              <a:rPr lang="nl-NL" dirty="0"/>
              <a:t>Groter probleem in een grotere kamer, want langere reflectietijd</a:t>
            </a:r>
          </a:p>
          <a:p>
            <a:r>
              <a:rPr lang="nl-NL" dirty="0"/>
              <a:t>Idealiter: Sub neerzetten op luisterpositie en rondkruipen op zoek naar maximale </a:t>
            </a:r>
            <a:r>
              <a:rPr lang="nl-NL" dirty="0" err="1"/>
              <a:t>gain</a:t>
            </a:r>
            <a:r>
              <a:rPr lang="nl-NL" dirty="0"/>
              <a:t>.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70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Problemen door </a:t>
            </a:r>
            <a:r>
              <a:rPr lang="nl-NL" dirty="0" err="1"/>
              <a:t>subwoofers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Activeren ‘room modes’</a:t>
            </a:r>
          </a:p>
          <a:p>
            <a:pPr lvl="1"/>
            <a:r>
              <a:rPr lang="nl-NL" dirty="0"/>
              <a:t>Room mode door lange golflengtes. Meestal versterking tussen 35-70Hz, </a:t>
            </a:r>
            <a:r>
              <a:rPr lang="nl-NL" dirty="0" err="1"/>
              <a:t>harmonischen</a:t>
            </a:r>
            <a:r>
              <a:rPr lang="nl-NL" dirty="0"/>
              <a:t> dan op 70-140Hz</a:t>
            </a:r>
          </a:p>
          <a:p>
            <a:pPr lvl="1"/>
            <a:r>
              <a:rPr lang="nl-NL" dirty="0"/>
              <a:t>Room </a:t>
            </a:r>
            <a:r>
              <a:rPr lang="nl-NL" dirty="0" err="1"/>
              <a:t>boundary</a:t>
            </a:r>
            <a:r>
              <a:rPr lang="nl-NL" dirty="0"/>
              <a:t> </a:t>
            </a:r>
            <a:r>
              <a:rPr lang="nl-NL" dirty="0" err="1"/>
              <a:t>gain</a:t>
            </a:r>
            <a:endParaRPr lang="nl-NL" dirty="0"/>
          </a:p>
          <a:p>
            <a:r>
              <a:rPr lang="nl-NL" dirty="0"/>
              <a:t>Ontbreken HPF en gelijke filters</a:t>
            </a:r>
          </a:p>
          <a:p>
            <a:r>
              <a:rPr lang="nl-NL" dirty="0"/>
              <a:t>Mechanische koppeling met vloer</a:t>
            </a:r>
          </a:p>
          <a:p>
            <a:r>
              <a:rPr lang="nl-NL" dirty="0" err="1"/>
              <a:t>Tijdcoherente</a:t>
            </a:r>
            <a:r>
              <a:rPr lang="nl-NL" dirty="0"/>
              <a:t> weergave</a:t>
            </a:r>
          </a:p>
          <a:p>
            <a:pPr lvl="1"/>
            <a:r>
              <a:rPr lang="nl-NL" dirty="0"/>
              <a:t>Luidsprekers op 1m van de muur en 2m van de luisterpositie</a:t>
            </a:r>
          </a:p>
          <a:p>
            <a:pPr lvl="1"/>
            <a:r>
              <a:rPr lang="nl-NL" dirty="0" err="1"/>
              <a:t>Subwoofer</a:t>
            </a:r>
            <a:r>
              <a:rPr lang="nl-NL" dirty="0"/>
              <a:t> 4m van de luisterpositie</a:t>
            </a:r>
          </a:p>
          <a:p>
            <a:pPr lvl="1"/>
            <a:r>
              <a:rPr lang="nl-NL" dirty="0"/>
              <a:t>Geluid </a:t>
            </a:r>
            <a:r>
              <a:rPr lang="nl-NL" dirty="0" err="1"/>
              <a:t>subwoofer</a:t>
            </a:r>
            <a:r>
              <a:rPr lang="nl-NL" dirty="0"/>
              <a:t> ‘2m’ te laat (ong. 6 </a:t>
            </a:r>
            <a:r>
              <a:rPr lang="nl-NL" dirty="0" err="1"/>
              <a:t>msec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Dus ‘trage’, ‘wollige’ bas. </a:t>
            </a:r>
          </a:p>
          <a:p>
            <a:pPr lvl="1"/>
            <a:r>
              <a:rPr lang="nl-NL" dirty="0"/>
              <a:t>Sub met </a:t>
            </a:r>
            <a:r>
              <a:rPr lang="nl-NL" dirty="0" err="1"/>
              <a:t>dsp</a:t>
            </a:r>
            <a:r>
              <a:rPr lang="nl-NL" dirty="0"/>
              <a:t>? Wat is de verwerkingstijd? 9 </a:t>
            </a:r>
            <a:r>
              <a:rPr lang="nl-NL" dirty="0" err="1"/>
              <a:t>msec</a:t>
            </a:r>
            <a:r>
              <a:rPr lang="nl-NL" dirty="0"/>
              <a:t>? Dan dus 3 meter ‘extra’ afstand!</a:t>
            </a:r>
          </a:p>
          <a:p>
            <a:endParaRPr lang="nl-NL" dirty="0"/>
          </a:p>
          <a:p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307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C0C62-68F3-9DAB-74B0-3A1E6891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Voordat we inhoudelijk starten:</a:t>
            </a:r>
          </a:p>
        </p:txBody>
      </p:sp>
      <p:graphicFrame>
        <p:nvGraphicFramePr>
          <p:cNvPr id="31" name="Tijdelijke aanduiding voor inhoud 2">
            <a:extLst>
              <a:ext uri="{FF2B5EF4-FFF2-40B4-BE49-F238E27FC236}">
                <a16:creationId xmlns:a16="http://schemas.microsoft.com/office/drawing/2014/main" id="{C649284A-A585-ED65-EDD5-02F472B28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3948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9432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Oplossingen (1)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b="1" dirty="0"/>
              <a:t>Room modes</a:t>
            </a:r>
          </a:p>
          <a:p>
            <a:pPr marL="514350" indent="-514350">
              <a:buAutoNum type="arabicPeriod"/>
            </a:pPr>
            <a:endParaRPr lang="nl-NL" dirty="0"/>
          </a:p>
          <a:p>
            <a:r>
              <a:rPr lang="nl-NL" dirty="0"/>
              <a:t>Akoestische behandeling kamer:</a:t>
            </a:r>
          </a:p>
          <a:p>
            <a:pPr lvl="1"/>
            <a:r>
              <a:rPr lang="nl-NL" dirty="0"/>
              <a:t>Passief (groot en specifiek) -&gt; diffuser, </a:t>
            </a:r>
            <a:r>
              <a:rPr lang="nl-NL" dirty="0" err="1"/>
              <a:t>abfuser</a:t>
            </a:r>
            <a:r>
              <a:rPr lang="nl-NL" dirty="0"/>
              <a:t>, </a:t>
            </a:r>
            <a:r>
              <a:rPr lang="nl-NL" dirty="0" err="1"/>
              <a:t>absorber</a:t>
            </a:r>
            <a:r>
              <a:rPr lang="nl-NL" dirty="0"/>
              <a:t>, </a:t>
            </a:r>
            <a:r>
              <a:rPr lang="nl-NL" dirty="0" err="1"/>
              <a:t>basstrap</a:t>
            </a:r>
            <a:endParaRPr lang="nl-NL" dirty="0"/>
          </a:p>
          <a:p>
            <a:pPr lvl="1"/>
            <a:r>
              <a:rPr lang="nl-NL" dirty="0"/>
              <a:t>Actief (effectief maar zeer kostbaar)</a:t>
            </a:r>
          </a:p>
          <a:p>
            <a:r>
              <a:rPr lang="nl-NL" dirty="0"/>
              <a:t>Ontwerp luidsprekers + </a:t>
            </a:r>
            <a:r>
              <a:rPr lang="nl-NL" dirty="0" err="1"/>
              <a:t>subwoofer</a:t>
            </a:r>
            <a:endParaRPr lang="nl-NL" dirty="0"/>
          </a:p>
          <a:p>
            <a:r>
              <a:rPr lang="nl-NL" dirty="0"/>
              <a:t>DSP is géén oplossing, want probleem in het tijddomein.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417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Oplossingen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0919"/>
            <a:ext cx="11549499" cy="406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Passieve akoestische behandeling: </a:t>
            </a:r>
          </a:p>
          <a:p>
            <a:pPr marL="514350" indent="-51435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3074" name="Picture 2" descr="Akoestische Akoestische Diffuser - Akoestiekinfo.nl">
            <a:extLst>
              <a:ext uri="{FF2B5EF4-FFF2-40B4-BE49-F238E27FC236}">
                <a16:creationId xmlns:a16="http://schemas.microsoft.com/office/drawing/2014/main" id="{3FB121E9-128B-6E80-CC79-84BB743DC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29" y="3278032"/>
            <a:ext cx="2962815" cy="245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koestiek - TOC kantoorinrichting">
            <a:extLst>
              <a:ext uri="{FF2B5EF4-FFF2-40B4-BE49-F238E27FC236}">
                <a16:creationId xmlns:a16="http://schemas.microsoft.com/office/drawing/2014/main" id="{D2404846-ED59-724F-E04F-7EFE94F32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526" y="3017043"/>
            <a:ext cx="3983230" cy="271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icoustic VicTotem Ultra VMT Acoustic Bass Traps VICB04915 B&amp;H">
            <a:extLst>
              <a:ext uri="{FF2B5EF4-FFF2-40B4-BE49-F238E27FC236}">
                <a16:creationId xmlns:a16="http://schemas.microsoft.com/office/drawing/2014/main" id="{4F9933AD-CD1A-E669-6CD0-65DA95A6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474" y="2780908"/>
            <a:ext cx="3913052" cy="391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2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Oplossingen (3)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10919"/>
            <a:ext cx="6806938" cy="406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Actieve akoestische behandeling: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PSI Audio AVAA 20 (€2.500 /stuk)</a:t>
            </a:r>
          </a:p>
          <a:p>
            <a:r>
              <a:rPr lang="nl-NL" dirty="0"/>
              <a:t>Creëert een ‘gat in de muur’</a:t>
            </a:r>
          </a:p>
          <a:p>
            <a:r>
              <a:rPr lang="nl-NL" dirty="0"/>
              <a:t>Golflengtes kunnen ‘weg’, kamer wordt ‘vergroot’</a:t>
            </a:r>
          </a:p>
          <a:p>
            <a:r>
              <a:rPr lang="nl-NL" dirty="0"/>
              <a:t>Gemiddelde kamer heeft 2 stuks nodig</a:t>
            </a:r>
          </a:p>
          <a:p>
            <a:pPr marL="514350" indent="-51435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 descr="Afbeelding met luidspreker, Elektronisch apparaat, Klankkast, Geluidsapparatuur&#10;&#10;Automatisch gegenereerde beschrijving">
            <a:extLst>
              <a:ext uri="{FF2B5EF4-FFF2-40B4-BE49-F238E27FC236}">
                <a16:creationId xmlns:a16="http://schemas.microsoft.com/office/drawing/2014/main" id="{6682D52F-98FC-B704-BAC0-CF7D125BE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25" y="2417189"/>
            <a:ext cx="3865775" cy="38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3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Oplossingen (4)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10919"/>
            <a:ext cx="6806938" cy="406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Room </a:t>
            </a:r>
            <a:r>
              <a:rPr lang="nl-NL" b="1" dirty="0" err="1"/>
              <a:t>boundary</a:t>
            </a:r>
            <a:r>
              <a:rPr lang="nl-NL" b="1" dirty="0"/>
              <a:t> </a:t>
            </a:r>
            <a:r>
              <a:rPr lang="nl-NL" b="1" dirty="0" err="1"/>
              <a:t>gain</a:t>
            </a:r>
            <a:r>
              <a:rPr lang="nl-NL" b="1" dirty="0"/>
              <a:t>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Dipool luidsprekers (open </a:t>
            </a:r>
            <a:r>
              <a:rPr lang="nl-NL" dirty="0" err="1"/>
              <a:t>baffles</a:t>
            </a:r>
            <a:r>
              <a:rPr lang="nl-NL" dirty="0"/>
              <a:t>)</a:t>
            </a:r>
          </a:p>
          <a:p>
            <a:pPr lvl="1"/>
            <a:r>
              <a:rPr lang="nl-NL" dirty="0" err="1"/>
              <a:t>Magnepan</a:t>
            </a:r>
            <a:r>
              <a:rPr lang="nl-NL" dirty="0"/>
              <a:t>, Emerald </a:t>
            </a:r>
            <a:r>
              <a:rPr lang="nl-NL" dirty="0" err="1"/>
              <a:t>Physics</a:t>
            </a:r>
            <a:r>
              <a:rPr lang="nl-NL" dirty="0"/>
              <a:t>, </a:t>
            </a:r>
            <a:r>
              <a:rPr lang="nl-NL" dirty="0" err="1"/>
              <a:t>Spatial</a:t>
            </a:r>
            <a:r>
              <a:rPr lang="nl-NL" dirty="0"/>
              <a:t> Audio</a:t>
            </a:r>
          </a:p>
          <a:p>
            <a:pPr lvl="1"/>
            <a:r>
              <a:rPr lang="nl-NL" dirty="0"/>
              <a:t>Voor- en achterkant zijn uit fase</a:t>
            </a:r>
          </a:p>
          <a:p>
            <a:pPr lvl="1"/>
            <a:r>
              <a:rPr lang="nl-NL" dirty="0"/>
              <a:t>Aan zijkant complete opheffing</a:t>
            </a:r>
          </a:p>
          <a:p>
            <a:pPr lvl="1"/>
            <a:r>
              <a:rPr lang="nl-NL" dirty="0"/>
              <a:t>Dus 2 oppervlaktes minder kans op room </a:t>
            </a:r>
            <a:r>
              <a:rPr lang="nl-NL" dirty="0" err="1"/>
              <a:t>gain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6" name="Afbeelding 5" descr="Afbeelding met luidspreker, Klankkast, kunst&#10;&#10;Automatisch gegenereerde beschrijving">
            <a:extLst>
              <a:ext uri="{FF2B5EF4-FFF2-40B4-BE49-F238E27FC236}">
                <a16:creationId xmlns:a16="http://schemas.microsoft.com/office/drawing/2014/main" id="{CFDDDDAC-88A2-AD15-3834-9FCC80CAB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25" y="0"/>
            <a:ext cx="2403475" cy="2968271"/>
          </a:xfrm>
          <a:prstGeom prst="rect">
            <a:avLst/>
          </a:prstGeom>
        </p:spPr>
      </p:pic>
      <p:pic>
        <p:nvPicPr>
          <p:cNvPr id="8" name="Afbeelding 7" descr="Afbeelding met overdekt, luidspreker&#10;&#10;Beschrijving automatisch gegenereerd met gemiddelde betrouwbaarheid">
            <a:extLst>
              <a:ext uri="{FF2B5EF4-FFF2-40B4-BE49-F238E27FC236}">
                <a16:creationId xmlns:a16="http://schemas.microsoft.com/office/drawing/2014/main" id="{90D77978-456A-36FA-C497-797ED6894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188" y="1"/>
            <a:ext cx="2740811" cy="3648364"/>
          </a:xfrm>
          <a:prstGeom prst="rect">
            <a:avLst/>
          </a:prstGeom>
        </p:spPr>
      </p:pic>
      <p:pic>
        <p:nvPicPr>
          <p:cNvPr id="13" name="Afbeelding 12" descr="Afbeelding met elektronica, luidspreker, Klankkast, Subwoofer&#10;&#10;Automatisch gegenereerde beschrijving">
            <a:extLst>
              <a:ext uri="{FF2B5EF4-FFF2-40B4-BE49-F238E27FC236}">
                <a16:creationId xmlns:a16="http://schemas.microsoft.com/office/drawing/2014/main" id="{C969E4C5-3051-F0A1-4AE4-6D94155A9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45" y="3905366"/>
            <a:ext cx="4710110" cy="269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8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Oplossingen (5)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10919"/>
            <a:ext cx="6806938" cy="40660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Cardioïde</a:t>
            </a:r>
            <a:r>
              <a:rPr lang="nl-NL" dirty="0"/>
              <a:t> dispersie (=hartvorm) luidsprekers</a:t>
            </a:r>
          </a:p>
          <a:p>
            <a:pPr lvl="1"/>
            <a:r>
              <a:rPr lang="nl-NL" dirty="0" err="1"/>
              <a:t>Kii</a:t>
            </a:r>
            <a:r>
              <a:rPr lang="nl-NL" dirty="0"/>
              <a:t> Three (€13.950/set)</a:t>
            </a:r>
          </a:p>
          <a:p>
            <a:pPr lvl="1"/>
            <a:r>
              <a:rPr lang="nl-NL" dirty="0"/>
              <a:t>Opheffing achter + zijspeaker (fase)</a:t>
            </a:r>
          </a:p>
          <a:p>
            <a:pPr lvl="1"/>
            <a:r>
              <a:rPr lang="nl-NL" dirty="0"/>
              <a:t>Zware </a:t>
            </a:r>
            <a:r>
              <a:rPr lang="nl-NL" dirty="0" err="1"/>
              <a:t>dsp</a:t>
            </a:r>
            <a:r>
              <a:rPr lang="nl-NL" dirty="0"/>
              <a:t> om de bas op te heffen naar achter en opzij</a:t>
            </a:r>
          </a:p>
          <a:p>
            <a:pPr lvl="1"/>
            <a:r>
              <a:rPr lang="nl-NL" dirty="0"/>
              <a:t>Bas wordt ‘naar voren’ gedwongen, dus directionele bas</a:t>
            </a:r>
          </a:p>
          <a:p>
            <a:pPr lvl="1"/>
            <a:r>
              <a:rPr lang="nl-NL" dirty="0"/>
              <a:t>Van 6 oppervlakken naar 3, dus 50% minder kans op room </a:t>
            </a:r>
            <a:r>
              <a:rPr lang="nl-NL" dirty="0" err="1"/>
              <a:t>gain</a:t>
            </a:r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 descr="Afbeelding met elektronica, luidspreker, Klankkast, Subwoofer&#10;&#10;Automatisch gegenereerde beschrijving">
            <a:extLst>
              <a:ext uri="{FF2B5EF4-FFF2-40B4-BE49-F238E27FC236}">
                <a16:creationId xmlns:a16="http://schemas.microsoft.com/office/drawing/2014/main" id="{B6802E1C-8571-5542-718E-191F7859C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355" y="1585700"/>
            <a:ext cx="4435858" cy="30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Oplossingen (6)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10919"/>
            <a:ext cx="6806938" cy="40660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Ripol</a:t>
            </a:r>
            <a:r>
              <a:rPr lang="nl-NL" dirty="0"/>
              <a:t> </a:t>
            </a:r>
            <a:r>
              <a:rPr lang="nl-NL" dirty="0" err="1"/>
              <a:t>subwoofer</a:t>
            </a:r>
            <a:endParaRPr lang="nl-NL" dirty="0"/>
          </a:p>
          <a:p>
            <a:pPr lvl="1"/>
            <a:r>
              <a:rPr lang="nl-NL" dirty="0"/>
              <a:t>‘Gevouwen’ open </a:t>
            </a:r>
            <a:r>
              <a:rPr lang="nl-NL" dirty="0" err="1"/>
              <a:t>baffle</a:t>
            </a:r>
            <a:endParaRPr lang="nl-NL" dirty="0"/>
          </a:p>
          <a:p>
            <a:pPr lvl="1"/>
            <a:r>
              <a:rPr lang="nl-NL" dirty="0"/>
              <a:t>2 woofers naar elkaar uit fase</a:t>
            </a:r>
          </a:p>
          <a:p>
            <a:pPr lvl="1"/>
            <a:r>
              <a:rPr lang="nl-NL" dirty="0"/>
              <a:t>Geen achterwandreflectie</a:t>
            </a:r>
          </a:p>
          <a:p>
            <a:pPr lvl="1"/>
            <a:r>
              <a:rPr lang="nl-NL" dirty="0"/>
              <a:t>Directionele bas zonder </a:t>
            </a:r>
            <a:r>
              <a:rPr lang="nl-NL" dirty="0" err="1"/>
              <a:t>dsp</a:t>
            </a:r>
            <a:r>
              <a:rPr lang="nl-NL" dirty="0"/>
              <a:t> en akoestische behandeling</a:t>
            </a:r>
          </a:p>
          <a:p>
            <a:pPr lvl="1"/>
            <a:r>
              <a:rPr lang="nl-NL" dirty="0"/>
              <a:t>Zeer beperkt aanbod (volgens mij maar 3)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15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Oplossingen (7)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10919"/>
            <a:ext cx="6806938" cy="40660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Voxativ</a:t>
            </a:r>
            <a:r>
              <a:rPr lang="nl-NL" dirty="0"/>
              <a:t> Bass Module (€10.000)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 descr="Afbeelding met Huishoudelijk apparaat, luidspreker, elektronica, ontwerp&#10;&#10;Automatisch gegenereerde beschrijving">
            <a:extLst>
              <a:ext uri="{FF2B5EF4-FFF2-40B4-BE49-F238E27FC236}">
                <a16:creationId xmlns:a16="http://schemas.microsoft.com/office/drawing/2014/main" id="{7D533FF3-96E0-B863-D70F-37CDFDA22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71" y="1422398"/>
            <a:ext cx="4424219" cy="442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63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Oplossingen (9)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10919"/>
            <a:ext cx="6806938" cy="4066044"/>
          </a:xfrm>
        </p:spPr>
        <p:txBody>
          <a:bodyPr>
            <a:normAutofit/>
          </a:bodyPr>
          <a:lstStyle/>
          <a:p>
            <a:r>
              <a:rPr lang="nl-NL" dirty="0"/>
              <a:t>Sound </a:t>
            </a:r>
            <a:r>
              <a:rPr lang="nl-NL" dirty="0" err="1"/>
              <a:t>Kaos</a:t>
            </a:r>
            <a:r>
              <a:rPr lang="nl-NL" dirty="0"/>
              <a:t> </a:t>
            </a:r>
            <a:r>
              <a:rPr lang="nl-NL" dirty="0" err="1"/>
              <a:t>Dsub</a:t>
            </a:r>
            <a:r>
              <a:rPr lang="nl-NL" dirty="0"/>
              <a:t> 15 (€8.700)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7" name="Afbeelding 6" descr="Afbeelding met houten, overdekt, hout, container&#10;&#10;Automatisch gegenereerde beschrijving">
            <a:extLst>
              <a:ext uri="{FF2B5EF4-FFF2-40B4-BE49-F238E27FC236}">
                <a16:creationId xmlns:a16="http://schemas.microsoft.com/office/drawing/2014/main" id="{48E9BA4D-D2CC-4CD7-0E49-902F71966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318733"/>
            <a:ext cx="5558631" cy="2743910"/>
          </a:xfrm>
          <a:prstGeom prst="rect">
            <a:avLst/>
          </a:prstGeom>
        </p:spPr>
      </p:pic>
      <p:pic>
        <p:nvPicPr>
          <p:cNvPr id="9" name="Afbeelding 8" descr="Afbeelding met luidspreker, Klankkast, tekst, Subwoofer&#10;&#10;Automatisch gegenereerde beschrijving">
            <a:extLst>
              <a:ext uri="{FF2B5EF4-FFF2-40B4-BE49-F238E27FC236}">
                <a16:creationId xmlns:a16="http://schemas.microsoft.com/office/drawing/2014/main" id="{41C95C76-83D4-04F9-F090-0E145BA49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" y="3213134"/>
            <a:ext cx="8728364" cy="312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93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Oplossingen (8)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0919"/>
            <a:ext cx="9367981" cy="4066044"/>
          </a:xfrm>
        </p:spPr>
        <p:txBody>
          <a:bodyPr>
            <a:normAutofit/>
          </a:bodyPr>
          <a:lstStyle/>
          <a:p>
            <a:r>
              <a:rPr lang="nl-NL" dirty="0" err="1"/>
              <a:t>Modal</a:t>
            </a:r>
            <a:r>
              <a:rPr lang="nl-NL" dirty="0"/>
              <a:t> </a:t>
            </a:r>
            <a:r>
              <a:rPr lang="nl-NL" dirty="0" err="1"/>
              <a:t>Acoustic</a:t>
            </a:r>
            <a:r>
              <a:rPr lang="nl-NL" dirty="0"/>
              <a:t> </a:t>
            </a:r>
            <a:r>
              <a:rPr lang="nl-NL" dirty="0" err="1"/>
              <a:t>Musik</a:t>
            </a:r>
            <a:r>
              <a:rPr lang="nl-NL" dirty="0"/>
              <a:t> Bass (€4.000 + </a:t>
            </a:r>
            <a:r>
              <a:rPr lang="nl-NL" dirty="0" err="1"/>
              <a:t>dsp</a:t>
            </a:r>
            <a:r>
              <a:rPr lang="nl-NL" dirty="0"/>
              <a:t> module)</a:t>
            </a:r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6" name="Afbeelding 5" descr="Afbeelding met elektronica, overdekt, luidspreker, muur&#10;&#10;Automatisch gegenereerde beschrijving">
            <a:extLst>
              <a:ext uri="{FF2B5EF4-FFF2-40B4-BE49-F238E27FC236}">
                <a16:creationId xmlns:a16="http://schemas.microsoft.com/office/drawing/2014/main" id="{7AF0966D-C600-344F-B4A8-FFEA6B353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836" y="2818931"/>
            <a:ext cx="6890327" cy="367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18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Oplossingen (10)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10919"/>
            <a:ext cx="9867180" cy="406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Ontbreken HPF en gelijke filters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Bron / versterking met </a:t>
            </a:r>
            <a:r>
              <a:rPr lang="nl-NL" dirty="0" err="1"/>
              <a:t>bluesound</a:t>
            </a:r>
            <a:r>
              <a:rPr lang="nl-NL" dirty="0"/>
              <a:t> module</a:t>
            </a:r>
          </a:p>
          <a:p>
            <a:r>
              <a:rPr lang="nl-NL" dirty="0" err="1"/>
              <a:t>Lyngdorf</a:t>
            </a:r>
            <a:r>
              <a:rPr lang="nl-NL" dirty="0"/>
              <a:t> (mét </a:t>
            </a:r>
            <a:r>
              <a:rPr lang="nl-NL" dirty="0" err="1"/>
              <a:t>dsp</a:t>
            </a:r>
            <a:r>
              <a:rPr lang="nl-NL" dirty="0"/>
              <a:t>)</a:t>
            </a:r>
          </a:p>
          <a:p>
            <a:r>
              <a:rPr lang="nl-NL" dirty="0"/>
              <a:t>Externe cross-over</a:t>
            </a:r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773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5CE84-5467-B50E-262F-6DEF722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6AB672-25E3-746A-705D-578283B5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13830" cy="4351338"/>
          </a:xfrm>
        </p:spPr>
        <p:txBody>
          <a:bodyPr>
            <a:normAutofit/>
          </a:bodyPr>
          <a:lstStyle/>
          <a:p>
            <a:r>
              <a:rPr lang="nl-NL" dirty="0"/>
              <a:t>Ik miste laagweergave met mijn SF Concerto Home luidsprekers</a:t>
            </a:r>
          </a:p>
          <a:p>
            <a:r>
              <a:rPr lang="nl-NL" dirty="0"/>
              <a:t>SVS-SB1000 pro gekocht </a:t>
            </a:r>
          </a:p>
          <a:p>
            <a:pPr lvl="1"/>
            <a:r>
              <a:rPr lang="nl-NL" dirty="0"/>
              <a:t>Instelbaar via app vanuit luisterstoel</a:t>
            </a:r>
          </a:p>
          <a:p>
            <a:pPr lvl="1"/>
            <a:r>
              <a:rPr lang="nl-NL" dirty="0"/>
              <a:t>Goede reviews</a:t>
            </a:r>
          </a:p>
          <a:p>
            <a:pPr lvl="1"/>
            <a:r>
              <a:rPr lang="nl-NL" dirty="0"/>
              <a:t>Betaalbaar (€749)</a:t>
            </a:r>
          </a:p>
          <a:p>
            <a:r>
              <a:rPr lang="nl-NL" dirty="0"/>
              <a:t>Goed instellen bleek lastig!</a:t>
            </a:r>
          </a:p>
          <a:p>
            <a:r>
              <a:rPr lang="nl-NL" dirty="0"/>
              <a:t>Veel gelezen, tips delen met de club</a:t>
            </a:r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7172" name="Picture 4" descr="Doublepoint: SVS SB-1000 Pro - Black Ash">
            <a:extLst>
              <a:ext uri="{FF2B5EF4-FFF2-40B4-BE49-F238E27FC236}">
                <a16:creationId xmlns:a16="http://schemas.microsoft.com/office/drawing/2014/main" id="{DF632040-C6BC-C660-8F59-F5495F9F5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814" y="242238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4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Oplossingen (11)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10919"/>
            <a:ext cx="9867180" cy="406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Ontbreken HPF en gelijke filters</a:t>
            </a:r>
          </a:p>
          <a:p>
            <a:pPr marL="0" indent="0">
              <a:buNone/>
            </a:pPr>
            <a:endParaRPr lang="nl-NL" b="1" dirty="0"/>
          </a:p>
          <a:p>
            <a:pPr lvl="1"/>
            <a:r>
              <a:rPr lang="nl-NL" dirty="0"/>
              <a:t>Duur:	SPL audio (€3.399), Wilson Audio (€4000)</a:t>
            </a:r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8" name="Afbeelding 7" descr="Afbeelding met elektronica, Elektronisch apparaat, bedieningspaneel&#10;&#10;Automatisch gegenereerde beschrijving">
            <a:extLst>
              <a:ext uri="{FF2B5EF4-FFF2-40B4-BE49-F238E27FC236}">
                <a16:creationId xmlns:a16="http://schemas.microsoft.com/office/drawing/2014/main" id="{EBA5F934-86C8-1DCF-16F6-9D14BFEB1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905"/>
            <a:ext cx="5735782" cy="2197970"/>
          </a:xfrm>
          <a:prstGeom prst="rect">
            <a:avLst/>
          </a:prstGeom>
        </p:spPr>
      </p:pic>
      <p:pic>
        <p:nvPicPr>
          <p:cNvPr id="10" name="Afbeelding 9" descr="Afbeelding met elektronica, Elektronisch apparaat, stereo, overdekt&#10;&#10;Automatisch gegenereerde beschrijving">
            <a:extLst>
              <a:ext uri="{FF2B5EF4-FFF2-40B4-BE49-F238E27FC236}">
                <a16:creationId xmlns:a16="http://schemas.microsoft.com/office/drawing/2014/main" id="{265EC6E8-EB22-6EB3-7D0A-835A334C6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650" y="3731491"/>
            <a:ext cx="4006749" cy="30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7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Oplossingen (12)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10" y="1690688"/>
            <a:ext cx="9867180" cy="406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Ontbreken HPF en gelijke filters</a:t>
            </a:r>
          </a:p>
          <a:p>
            <a:pPr marL="0" indent="0">
              <a:buNone/>
            </a:pPr>
            <a:endParaRPr lang="nl-NL" b="1" dirty="0"/>
          </a:p>
          <a:p>
            <a:pPr lvl="1"/>
            <a:r>
              <a:rPr lang="nl-NL" dirty="0"/>
              <a:t>Voordelig:	</a:t>
            </a:r>
            <a:r>
              <a:rPr lang="nl-NL" dirty="0" err="1"/>
              <a:t>Sublime</a:t>
            </a:r>
            <a:r>
              <a:rPr lang="nl-NL" dirty="0"/>
              <a:t> </a:t>
            </a:r>
            <a:r>
              <a:rPr lang="nl-NL" dirty="0" err="1"/>
              <a:t>acoustics</a:t>
            </a:r>
            <a:r>
              <a:rPr lang="nl-NL" dirty="0"/>
              <a:t> K231 (€472,95) aanpasbaar met 				</a:t>
            </a:r>
            <a:r>
              <a:rPr lang="nl-NL" dirty="0" err="1"/>
              <a:t>custom</a:t>
            </a:r>
            <a:r>
              <a:rPr lang="nl-NL" dirty="0"/>
              <a:t>	 insteekkaarten (</a:t>
            </a:r>
            <a:r>
              <a:rPr lang="nl-NL" dirty="0" err="1"/>
              <a:t>crossoverfreq</a:t>
            </a:r>
            <a:r>
              <a:rPr lang="nl-NL" dirty="0"/>
              <a:t>. + filter). Extra 			kaarten kosten €11,95</a:t>
            </a:r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 descr="Afbeelding met elektronica, Elektronisch apparaat, versterker, ontwerp&#10;&#10;Automatisch gegenereerde beschrijving">
            <a:extLst>
              <a:ext uri="{FF2B5EF4-FFF2-40B4-BE49-F238E27FC236}">
                <a16:creationId xmlns:a16="http://schemas.microsoft.com/office/drawing/2014/main" id="{86DE4D38-766E-CE7D-8AC3-094FF0064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27" y="4230255"/>
            <a:ext cx="3380509" cy="2535382"/>
          </a:xfrm>
          <a:prstGeom prst="rect">
            <a:avLst/>
          </a:prstGeom>
        </p:spPr>
      </p:pic>
      <p:pic>
        <p:nvPicPr>
          <p:cNvPr id="9" name="Afbeelding 8" descr="Afbeelding met Stroomkringonderdeel, Elektronisch onderdeel, Passief stroomkringonderdeel, speelgoed&#10;&#10;Automatisch gegenereerde beschrijving">
            <a:extLst>
              <a:ext uri="{FF2B5EF4-FFF2-40B4-BE49-F238E27FC236}">
                <a16:creationId xmlns:a16="http://schemas.microsoft.com/office/drawing/2014/main" id="{5DFB682C-69F6-7782-2B4E-938A100E8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031" y="4230255"/>
            <a:ext cx="3226391" cy="2627745"/>
          </a:xfrm>
          <a:prstGeom prst="rect">
            <a:avLst/>
          </a:prstGeom>
        </p:spPr>
      </p:pic>
      <p:sp>
        <p:nvSpPr>
          <p:cNvPr id="11" name="Pijl: rechts 10">
            <a:extLst>
              <a:ext uri="{FF2B5EF4-FFF2-40B4-BE49-F238E27FC236}">
                <a16:creationId xmlns:a16="http://schemas.microsoft.com/office/drawing/2014/main" id="{FC19F42C-3DA7-EA66-7B7B-468340F14E32}"/>
              </a:ext>
            </a:extLst>
          </p:cNvPr>
          <p:cNvSpPr/>
          <p:nvPr/>
        </p:nvSpPr>
        <p:spPr>
          <a:xfrm rot="11918901">
            <a:off x="8701897" y="5847666"/>
            <a:ext cx="1483656" cy="1810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83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Oplossingen (13)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10919"/>
            <a:ext cx="6806938" cy="406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Koppeling met de vloer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Diverse ontkoppelingsmogelijkheden</a:t>
            </a:r>
          </a:p>
          <a:p>
            <a:pPr lvl="1"/>
            <a:r>
              <a:rPr lang="nl-NL" dirty="0"/>
              <a:t>Gelagerd</a:t>
            </a:r>
          </a:p>
          <a:p>
            <a:pPr lvl="1"/>
            <a:r>
              <a:rPr lang="nl-NL" dirty="0" err="1"/>
              <a:t>Visco</a:t>
            </a:r>
            <a:r>
              <a:rPr lang="nl-NL" dirty="0"/>
              <a:t>-elastisch</a:t>
            </a:r>
          </a:p>
          <a:p>
            <a:pPr lvl="1"/>
            <a:r>
              <a:rPr lang="nl-NL" dirty="0"/>
              <a:t>suspensie</a:t>
            </a:r>
          </a:p>
          <a:p>
            <a:pPr marL="514350" indent="-51435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5122" name="Picture 2" descr="IsoAcoustics Aperta Sub - Speaker standaard">
            <a:extLst>
              <a:ext uri="{FF2B5EF4-FFF2-40B4-BE49-F238E27FC236}">
                <a16:creationId xmlns:a16="http://schemas.microsoft.com/office/drawing/2014/main" id="{59BB668C-48A9-0287-C015-A2F01ADB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81" y="351571"/>
            <a:ext cx="3811311" cy="180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EA2C014-48B1-ADC3-A6B2-CA351AF77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031" y="3336637"/>
            <a:ext cx="4552950" cy="3028950"/>
          </a:xfrm>
          <a:prstGeom prst="rect">
            <a:avLst/>
          </a:prstGeom>
        </p:spPr>
      </p:pic>
      <p:pic>
        <p:nvPicPr>
          <p:cNvPr id="5130" name="Picture 10" descr="Amazon.com: Tertullus 4 Pcs Speaker Isolation Feet Anti Vibration Pads with  Stainless Steel Ball Speaker Pad Stand 39mm×24mm Aluminum Absorb Shock for  Audio Speaker Amplifier HiFi Equipments(Black)… : Electronics">
            <a:extLst>
              <a:ext uri="{FF2B5EF4-FFF2-40B4-BE49-F238E27FC236}">
                <a16:creationId xmlns:a16="http://schemas.microsoft.com/office/drawing/2014/main" id="{6FEE504B-656C-AF29-A05E-039B6FE08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47" y="3564081"/>
            <a:ext cx="2746384" cy="280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Oplossingen (14)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10" y="1690688"/>
            <a:ext cx="9867180" cy="40660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 err="1"/>
              <a:t>Tijdcoherente</a:t>
            </a:r>
            <a:r>
              <a:rPr lang="nl-NL" b="1" dirty="0"/>
              <a:t> weergave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Luidsprekerontwerp (zonder </a:t>
            </a:r>
            <a:r>
              <a:rPr lang="nl-NL" dirty="0" err="1"/>
              <a:t>subwoofer</a:t>
            </a:r>
            <a:r>
              <a:rPr lang="nl-NL" dirty="0"/>
              <a:t>)</a:t>
            </a:r>
          </a:p>
          <a:p>
            <a:r>
              <a:rPr lang="nl-NL" dirty="0"/>
              <a:t>Digitale delay in </a:t>
            </a:r>
            <a:r>
              <a:rPr lang="nl-NL" dirty="0" err="1"/>
              <a:t>subwoofer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78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Oplossingen (15)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10" y="1690688"/>
            <a:ext cx="7145192" cy="40660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 err="1"/>
              <a:t>Tijdcoherente</a:t>
            </a:r>
            <a:r>
              <a:rPr lang="nl-NL" b="1" dirty="0"/>
              <a:t> weergave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Luidsprekerontwerp (zonder </a:t>
            </a:r>
            <a:r>
              <a:rPr lang="nl-NL" dirty="0" err="1"/>
              <a:t>subwoofer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Thiel 3.7 (set van Roger)</a:t>
            </a:r>
          </a:p>
          <a:p>
            <a:pPr lvl="1"/>
            <a:r>
              <a:rPr lang="nl-NL" dirty="0"/>
              <a:t>Vandersteen</a:t>
            </a:r>
          </a:p>
          <a:p>
            <a:r>
              <a:rPr lang="nl-NL" dirty="0"/>
              <a:t>Akoestische centra van woofer, </a:t>
            </a:r>
            <a:r>
              <a:rPr lang="nl-NL" dirty="0" err="1"/>
              <a:t>midrange</a:t>
            </a:r>
            <a:r>
              <a:rPr lang="nl-NL" dirty="0"/>
              <a:t> en tweeter zijn in lijn waardoor het ontwerp </a:t>
            </a:r>
            <a:r>
              <a:rPr lang="nl-NL" dirty="0" err="1"/>
              <a:t>tijdcoherent</a:t>
            </a:r>
            <a:r>
              <a:rPr lang="nl-NL" dirty="0"/>
              <a:t> is. Golven komen op hetzelfde moment aan.</a:t>
            </a:r>
          </a:p>
          <a:p>
            <a:r>
              <a:rPr lang="nl-NL" dirty="0"/>
              <a:t>Let op! Verkeerde plaatsing van de </a:t>
            </a:r>
            <a:r>
              <a:rPr lang="nl-NL" dirty="0" err="1"/>
              <a:t>subwoofer</a:t>
            </a:r>
            <a:r>
              <a:rPr lang="nl-NL" dirty="0"/>
              <a:t> in het tijddomein ‘heft’ het ontwerp van de Thiel / </a:t>
            </a:r>
            <a:r>
              <a:rPr lang="nl-NL" dirty="0" err="1"/>
              <a:t>vandersteen</a:t>
            </a:r>
            <a:r>
              <a:rPr lang="nl-NL" dirty="0"/>
              <a:t> op!</a:t>
            </a:r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 descr="Afbeelding met luidspreker, overdekt, meubels, vloer&#10;&#10;Automatisch gegenereerde beschrijving">
            <a:extLst>
              <a:ext uri="{FF2B5EF4-FFF2-40B4-BE49-F238E27FC236}">
                <a16:creationId xmlns:a16="http://schemas.microsoft.com/office/drawing/2014/main" id="{655719E8-FBE2-17C9-4E75-1E060B8EC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93" y="1101268"/>
            <a:ext cx="3973044" cy="2648696"/>
          </a:xfrm>
          <a:prstGeom prst="rect">
            <a:avLst/>
          </a:prstGeom>
        </p:spPr>
      </p:pic>
      <p:pic>
        <p:nvPicPr>
          <p:cNvPr id="7" name="Afbeelding 6" descr="Afbeelding met elektronica, luidspreker, buitenshuis, Klankkast&#10;&#10;Automatisch gegenereerde beschrijving">
            <a:extLst>
              <a:ext uri="{FF2B5EF4-FFF2-40B4-BE49-F238E27FC236}">
                <a16:creationId xmlns:a16="http://schemas.microsoft.com/office/drawing/2014/main" id="{5D3ED26A-2A1D-0C5A-26C4-011FCFF9C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368" y="4255149"/>
            <a:ext cx="3978180" cy="223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0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7. Oplossingen (16)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48" y="2294637"/>
            <a:ext cx="6218380" cy="37432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 err="1"/>
              <a:t>Tijdcoherente</a:t>
            </a:r>
            <a:r>
              <a:rPr lang="nl-NL" b="1" dirty="0"/>
              <a:t> weergave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Digitale delay in </a:t>
            </a:r>
            <a:r>
              <a:rPr lang="nl-NL" dirty="0" err="1"/>
              <a:t>subwoofer</a:t>
            </a:r>
            <a:endParaRPr lang="nl-NL" dirty="0"/>
          </a:p>
          <a:p>
            <a:r>
              <a:rPr lang="nl-NL" dirty="0"/>
              <a:t>Dynaudio </a:t>
            </a:r>
            <a:r>
              <a:rPr lang="nl-NL" dirty="0" err="1"/>
              <a:t>subwoofer</a:t>
            </a:r>
            <a:r>
              <a:rPr lang="nl-NL" dirty="0"/>
              <a:t> heeft digitale delay voor luidsprekers ingebouwd.</a:t>
            </a:r>
          </a:p>
          <a:p>
            <a:r>
              <a:rPr lang="nl-NL" dirty="0"/>
              <a:t>Bijvoorbeeld Dynaudio Sub6 (€1.999)</a:t>
            </a:r>
          </a:p>
          <a:p>
            <a:r>
              <a:rPr lang="nl-NL" dirty="0"/>
              <a:t>Tijd-uitlijning in het akoestische domein!</a:t>
            </a:r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6DA3D01-0E8C-0E5D-57C4-E95887457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29" y="1690688"/>
            <a:ext cx="4386984" cy="438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838" y="2038649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Mijn uitkomst?</a:t>
            </a:r>
          </a:p>
        </p:txBody>
      </p:sp>
    </p:spTree>
    <p:extLst>
      <p:ext uri="{BB962C8B-B14F-4D97-AF65-F5344CB8AC3E}">
        <p14:creationId xmlns:p14="http://schemas.microsoft.com/office/powerpoint/2010/main" val="277770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5F1046B-0727-0223-410A-88F4D05AE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/>
              <a:t>Pragmatisch</a:t>
            </a:r>
            <a:r>
              <a:rPr lang="en-US" sz="3200" dirty="0"/>
              <a:t>!</a:t>
            </a:r>
          </a:p>
        </p:txBody>
      </p:sp>
      <p:pic>
        <p:nvPicPr>
          <p:cNvPr id="8" name="Afbeelding 7" descr="Afbeelding met overdekt, boekenkast, muur, boek&#10;&#10;Automatisch gegenereerde beschrijving">
            <a:extLst>
              <a:ext uri="{FF2B5EF4-FFF2-40B4-BE49-F238E27FC236}">
                <a16:creationId xmlns:a16="http://schemas.microsoft.com/office/drawing/2014/main" id="{E40C2B63-8D77-B5EB-760A-51B2247BDD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468" r="1" b="20431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sp>
        <p:nvSpPr>
          <p:cNvPr id="5" name="Pijl: omlaag 4">
            <a:extLst>
              <a:ext uri="{FF2B5EF4-FFF2-40B4-BE49-F238E27FC236}">
                <a16:creationId xmlns:a16="http://schemas.microsoft.com/office/drawing/2014/main" id="{4C6B320B-78D1-3B82-B40A-FE2150CBBEF0}"/>
              </a:ext>
            </a:extLst>
          </p:cNvPr>
          <p:cNvSpPr/>
          <p:nvPr/>
        </p:nvSpPr>
        <p:spPr>
          <a:xfrm rot="7855802">
            <a:off x="4851617" y="4138297"/>
            <a:ext cx="461818" cy="11176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3138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9B6A81E7-2A43-4366-8431-1FA7A780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Close-up van een plaat die speelt op een platenspeler">
            <a:extLst>
              <a:ext uri="{FF2B5EF4-FFF2-40B4-BE49-F238E27FC236}">
                <a16:creationId xmlns:a16="http://schemas.microsoft.com/office/drawing/2014/main" id="{2432844E-B3CE-6B8F-C422-A37662065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3" r="25864"/>
          <a:stretch/>
        </p:blipFill>
        <p:spPr>
          <a:xfrm>
            <a:off x="20" y="10"/>
            <a:ext cx="5409897" cy="6857989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D09B7001-6C15-47E8-8C3B-A6EB53C9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7D3D7337-C310-4B2B-BE2D-98E9D6EC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565" y="685800"/>
            <a:ext cx="5409636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577023-348B-F677-1CCE-B28E84B97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000" y="1166884"/>
            <a:ext cx="4110197" cy="993581"/>
          </a:xfrm>
        </p:spPr>
        <p:txBody>
          <a:bodyPr anchor="b">
            <a:normAutofit/>
          </a:bodyPr>
          <a:lstStyle/>
          <a:p>
            <a:pPr algn="ctr"/>
            <a:r>
              <a:rPr lang="nl-NL" sz="2800" dirty="0">
                <a:solidFill>
                  <a:schemeClr val="bg1">
                    <a:alpha val="60000"/>
                  </a:schemeClr>
                </a:solidFill>
              </a:rPr>
              <a:t>Onderwerpen van vanavond	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F71198E-7820-E260-98F9-5230BAC39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6001" y="2447337"/>
            <a:ext cx="4110198" cy="3075480"/>
          </a:xfrm>
        </p:spPr>
        <p:txBody>
          <a:bodyPr anchor="t">
            <a:normAutofit/>
          </a:bodyPr>
          <a:lstStyle/>
          <a:p>
            <a:pPr marL="514350" indent="-514350">
              <a:buAutoNum type="arabicPeriod"/>
            </a:pPr>
            <a:r>
              <a:rPr lang="nl-NL" sz="1900" dirty="0">
                <a:solidFill>
                  <a:schemeClr val="bg1"/>
                </a:solidFill>
              </a:rPr>
              <a:t>Purist vs. Pragmaticus</a:t>
            </a:r>
          </a:p>
          <a:p>
            <a:pPr marL="514350" indent="-514350">
              <a:buAutoNum type="arabicPeriod"/>
            </a:pPr>
            <a:r>
              <a:rPr lang="nl-NL" sz="1900" dirty="0">
                <a:solidFill>
                  <a:schemeClr val="bg1"/>
                </a:solidFill>
              </a:rPr>
              <a:t>Voor- en nadelen </a:t>
            </a:r>
            <a:r>
              <a:rPr lang="nl-NL" sz="1900" dirty="0" err="1">
                <a:solidFill>
                  <a:schemeClr val="bg1"/>
                </a:solidFill>
              </a:rPr>
              <a:t>subwoofer</a:t>
            </a:r>
            <a:endParaRPr lang="nl-NL" sz="19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nl-NL" sz="1900" dirty="0">
                <a:solidFill>
                  <a:schemeClr val="bg1"/>
                </a:solidFill>
              </a:rPr>
              <a:t>Aansluiten </a:t>
            </a:r>
            <a:r>
              <a:rPr lang="nl-NL" sz="1900" dirty="0" err="1">
                <a:solidFill>
                  <a:schemeClr val="bg1"/>
                </a:solidFill>
              </a:rPr>
              <a:t>subwoofer</a:t>
            </a:r>
            <a:endParaRPr lang="nl-NL" sz="19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nl-NL" sz="1900" dirty="0">
                <a:solidFill>
                  <a:schemeClr val="bg1"/>
                </a:solidFill>
              </a:rPr>
              <a:t>Afstellen </a:t>
            </a:r>
            <a:r>
              <a:rPr lang="nl-NL" sz="1900" dirty="0" err="1">
                <a:solidFill>
                  <a:schemeClr val="bg1"/>
                </a:solidFill>
              </a:rPr>
              <a:t>subwoofer</a:t>
            </a:r>
            <a:endParaRPr lang="nl-NL" sz="19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nl-NL" sz="1900" dirty="0">
                <a:solidFill>
                  <a:schemeClr val="bg1"/>
                </a:solidFill>
              </a:rPr>
              <a:t>Plaatsing </a:t>
            </a:r>
            <a:r>
              <a:rPr lang="nl-NL" sz="1900" dirty="0" err="1">
                <a:solidFill>
                  <a:schemeClr val="bg1"/>
                </a:solidFill>
              </a:rPr>
              <a:t>subwoofer</a:t>
            </a:r>
            <a:endParaRPr lang="nl-NL" sz="19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nl-NL" sz="1900" dirty="0">
                <a:solidFill>
                  <a:schemeClr val="bg1"/>
                </a:solidFill>
              </a:rPr>
              <a:t>Problemen door </a:t>
            </a:r>
            <a:r>
              <a:rPr lang="nl-NL" sz="1900" dirty="0" err="1">
                <a:solidFill>
                  <a:schemeClr val="bg1"/>
                </a:solidFill>
              </a:rPr>
              <a:t>subwoofers</a:t>
            </a:r>
            <a:endParaRPr lang="nl-NL" sz="19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nl-NL" sz="1900" dirty="0">
                <a:solidFill>
                  <a:schemeClr val="bg1"/>
                </a:solidFill>
              </a:rPr>
              <a:t>Oplossingen</a:t>
            </a:r>
          </a:p>
          <a:p>
            <a:pPr marL="514350" indent="-514350">
              <a:buAutoNum type="arabicPeriod"/>
            </a:pPr>
            <a:r>
              <a:rPr lang="nl-NL" sz="1900" dirty="0">
                <a:solidFill>
                  <a:schemeClr val="bg1"/>
                </a:solidFill>
              </a:rPr>
              <a:t>Gejuich en signeersessie</a:t>
            </a:r>
          </a:p>
        </p:txBody>
      </p:sp>
    </p:spTree>
    <p:extLst>
      <p:ext uri="{BB962C8B-B14F-4D97-AF65-F5344CB8AC3E}">
        <p14:creationId xmlns:p14="http://schemas.microsoft.com/office/powerpoint/2010/main" val="224540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A55473-34CB-B3A0-EC84-B3D3419E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Purist versus pragmaticus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2E8E30-E047-D4F8-FE94-C3FB30EA1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24" y="1690688"/>
            <a:ext cx="7168551" cy="452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3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5CE84-5467-B50E-262F-6DEF722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Voordelen van </a:t>
            </a:r>
            <a:r>
              <a:rPr lang="nl-NL" dirty="0" err="1"/>
              <a:t>subwoofers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6AB672-25E3-746A-705D-578283B5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3702" cy="4351338"/>
          </a:xfrm>
        </p:spPr>
        <p:txBody>
          <a:bodyPr>
            <a:normAutofit/>
          </a:bodyPr>
          <a:lstStyle/>
          <a:p>
            <a:r>
              <a:rPr lang="nl-NL" dirty="0"/>
              <a:t>Voordelen in verschillende categorieën: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Weergave</a:t>
            </a:r>
          </a:p>
          <a:p>
            <a:r>
              <a:rPr lang="nl-NL" dirty="0"/>
              <a:t>Flexibiliteit</a:t>
            </a:r>
          </a:p>
          <a:p>
            <a:r>
              <a:rPr lang="nl-NL" dirty="0"/>
              <a:t>Investering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214E68A-E481-288D-4A0F-EA9328AD3718}"/>
              </a:ext>
            </a:extLst>
          </p:cNvPr>
          <p:cNvSpPr txBox="1"/>
          <p:nvPr/>
        </p:nvSpPr>
        <p:spPr>
          <a:xfrm>
            <a:off x="5818276" y="2836934"/>
            <a:ext cx="59953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Full Range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Specialist in lage tonen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Meer plezier in ‘low level </a:t>
            </a:r>
            <a:r>
              <a:rPr lang="nl-NL" sz="2800" dirty="0" err="1"/>
              <a:t>listening</a:t>
            </a:r>
            <a:r>
              <a:rPr lang="nl-NL" sz="2800" dirty="0"/>
              <a:t>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Mogelijke compensatie ‘room modes’ in </a:t>
            </a:r>
            <a:r>
              <a:rPr lang="nl-NL" sz="2800" dirty="0" err="1"/>
              <a:t>dsp</a:t>
            </a:r>
            <a:endParaRPr lang="nl-N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6143E8C-853A-6917-F436-DD2FB8949C7C}"/>
              </a:ext>
            </a:extLst>
          </p:cNvPr>
          <p:cNvSpPr txBox="1"/>
          <p:nvPr/>
        </p:nvSpPr>
        <p:spPr>
          <a:xfrm>
            <a:off x="5818276" y="2836934"/>
            <a:ext cx="618370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Plaatsing van speakers waar ‘imaging’ het beste is, niet waar de bas het beste 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Aanpasbare </a:t>
            </a:r>
            <a:r>
              <a:rPr lang="nl-NL" sz="2800" dirty="0" err="1"/>
              <a:t>crossover</a:t>
            </a:r>
            <a:r>
              <a:rPr lang="nl-NL" sz="2800" dirty="0"/>
              <a:t>- en filtereigenschappen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Aanpasbare </a:t>
            </a:r>
            <a:r>
              <a:rPr lang="nl-NL" sz="2800" dirty="0" err="1"/>
              <a:t>gain</a:t>
            </a:r>
            <a:r>
              <a:rPr lang="nl-NL" sz="2800" dirty="0"/>
              <a:t> dus aanpassing relatieve bas level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6CE39B1-B6CC-CB4F-A56B-A9BABC3DBA31}"/>
              </a:ext>
            </a:extLst>
          </p:cNvPr>
          <p:cNvSpPr txBox="1"/>
          <p:nvPr/>
        </p:nvSpPr>
        <p:spPr>
          <a:xfrm>
            <a:off x="5818276" y="2836934"/>
            <a:ext cx="6183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Investeringsvoordeel </a:t>
            </a:r>
            <a:r>
              <a:rPr lang="nl-NL" sz="2800" dirty="0" err="1"/>
              <a:t>tov</a:t>
            </a:r>
            <a:r>
              <a:rPr lang="nl-NL" sz="2800" dirty="0"/>
              <a:t>. ‘maatje groter’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Zeer grote winst in geluid </a:t>
            </a:r>
            <a:r>
              <a:rPr lang="nl-NL" sz="2800" dirty="0" err="1"/>
              <a:t>tov</a:t>
            </a:r>
            <a:r>
              <a:rPr lang="nl-NL" sz="2800" dirty="0"/>
              <a:t>. andere componenten</a:t>
            </a:r>
          </a:p>
        </p:txBody>
      </p:sp>
    </p:spTree>
    <p:extLst>
      <p:ext uri="{BB962C8B-B14F-4D97-AF65-F5344CB8AC3E}">
        <p14:creationId xmlns:p14="http://schemas.microsoft.com/office/powerpoint/2010/main" val="41920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25CE84-5467-B50E-262F-6DEF722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Nadelen van </a:t>
            </a:r>
            <a:r>
              <a:rPr lang="nl-NL" dirty="0" err="1"/>
              <a:t>subwoofers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6AB672-25E3-746A-705D-578283B5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83702" cy="4351338"/>
          </a:xfrm>
        </p:spPr>
        <p:txBody>
          <a:bodyPr>
            <a:normAutofit/>
          </a:bodyPr>
          <a:lstStyle/>
          <a:p>
            <a:r>
              <a:rPr lang="nl-NL" dirty="0"/>
              <a:t>Nadelen in verschillende categorieën: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Weergave</a:t>
            </a:r>
          </a:p>
          <a:p>
            <a:r>
              <a:rPr lang="nl-NL" dirty="0"/>
              <a:t>Flexibiliteit</a:t>
            </a:r>
          </a:p>
          <a:p>
            <a:r>
              <a:rPr lang="nl-NL" dirty="0"/>
              <a:t>Investering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214E68A-E481-288D-4A0F-EA9328AD3718}"/>
              </a:ext>
            </a:extLst>
          </p:cNvPr>
          <p:cNvSpPr txBox="1"/>
          <p:nvPr/>
        </p:nvSpPr>
        <p:spPr>
          <a:xfrm>
            <a:off x="6008298" y="2934852"/>
            <a:ext cx="59953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Goede integratie kost tijd en moeite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Kan ‘room modes’ </a:t>
            </a:r>
            <a:r>
              <a:rPr lang="nl-NL" sz="2800" dirty="0" err="1"/>
              <a:t>triggeren</a:t>
            </a:r>
            <a:r>
              <a:rPr lang="nl-NL" sz="2800" dirty="0"/>
              <a:t> die eerder niet aanwezig waren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Verschil filterkarakteristiek </a:t>
            </a:r>
            <a:r>
              <a:rPr lang="nl-NL" sz="2800" dirty="0" err="1"/>
              <a:t>tov</a:t>
            </a:r>
            <a:r>
              <a:rPr lang="nl-NL" sz="2800" dirty="0"/>
              <a:t>. luidsprekers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6143E8C-853A-6917-F436-DD2FB8949C7C}"/>
              </a:ext>
            </a:extLst>
          </p:cNvPr>
          <p:cNvSpPr txBox="1"/>
          <p:nvPr/>
        </p:nvSpPr>
        <p:spPr>
          <a:xfrm>
            <a:off x="6008298" y="2934852"/>
            <a:ext cx="61837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Plaatsing van </a:t>
            </a:r>
            <a:r>
              <a:rPr lang="nl-NL" sz="2800" dirty="0" err="1"/>
              <a:t>subwoofer</a:t>
            </a:r>
            <a:r>
              <a:rPr lang="nl-NL" sz="2800" dirty="0"/>
              <a:t> is vaak niet optimaal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Aanpasbare </a:t>
            </a:r>
            <a:r>
              <a:rPr lang="nl-NL" sz="2800" dirty="0" err="1"/>
              <a:t>crossover</a:t>
            </a:r>
            <a:r>
              <a:rPr lang="nl-NL" sz="2800" dirty="0"/>
              <a:t>- en filtereigenschappen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6CE39B1-B6CC-CB4F-A56B-A9BABC3DBA31}"/>
              </a:ext>
            </a:extLst>
          </p:cNvPr>
          <p:cNvSpPr txBox="1"/>
          <p:nvPr/>
        </p:nvSpPr>
        <p:spPr>
          <a:xfrm>
            <a:off x="6008298" y="2934852"/>
            <a:ext cx="618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Bijkomende kosten?</a:t>
            </a:r>
          </a:p>
        </p:txBody>
      </p:sp>
    </p:spTree>
    <p:extLst>
      <p:ext uri="{BB962C8B-B14F-4D97-AF65-F5344CB8AC3E}">
        <p14:creationId xmlns:p14="http://schemas.microsoft.com/office/powerpoint/2010/main" val="40672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2EBC2-E578-3356-FBB5-660A1AF84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Aansluiten </a:t>
            </a:r>
            <a:r>
              <a:rPr lang="nl-NL" dirty="0" err="1"/>
              <a:t>subwoofer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B22B78-6F5A-A5E4-FFD3-A02F3A70C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Opties:</a:t>
            </a:r>
          </a:p>
          <a:p>
            <a:r>
              <a:rPr lang="nl-NL" dirty="0" err="1"/>
              <a:t>Preamp</a:t>
            </a:r>
            <a:r>
              <a:rPr lang="nl-NL" dirty="0"/>
              <a:t> 	-&gt; pre-out / sub out 	-&gt; sub </a:t>
            </a:r>
          </a:p>
          <a:p>
            <a:pPr marL="0" indent="0">
              <a:buNone/>
            </a:pPr>
            <a:r>
              <a:rPr lang="nl-NL" dirty="0"/>
              <a:t>		-&gt; eindtrap 			-&gt; luidsprekers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Preamp</a:t>
            </a:r>
            <a:r>
              <a:rPr lang="nl-NL" dirty="0"/>
              <a:t> 	-&gt; sub 	-&gt; eindtrap 	-&gt; luidsprekers</a:t>
            </a:r>
          </a:p>
          <a:p>
            <a:endParaRPr lang="nl-NL" dirty="0"/>
          </a:p>
          <a:p>
            <a:r>
              <a:rPr lang="nl-NL" dirty="0" err="1"/>
              <a:t>Integrated</a:t>
            </a:r>
            <a:r>
              <a:rPr lang="nl-NL" dirty="0"/>
              <a:t>	-&gt; sub				-&gt; luidsprekers</a:t>
            </a:r>
          </a:p>
        </p:txBody>
      </p:sp>
    </p:spTree>
    <p:extLst>
      <p:ext uri="{BB962C8B-B14F-4D97-AF65-F5344CB8AC3E}">
        <p14:creationId xmlns:p14="http://schemas.microsoft.com/office/powerpoint/2010/main" val="114169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VS SB-1000 Pro rear input/control panel">
            <a:extLst>
              <a:ext uri="{FF2B5EF4-FFF2-40B4-BE49-F238E27FC236}">
                <a16:creationId xmlns:a16="http://schemas.microsoft.com/office/drawing/2014/main" id="{0C392245-F90C-0BD7-CE67-B306C451B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43" y="0"/>
            <a:ext cx="6894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5214EB81-607E-622D-34C2-B7F7D91AB273}"/>
              </a:ext>
            </a:extLst>
          </p:cNvPr>
          <p:cNvSpPr/>
          <p:nvPr/>
        </p:nvSpPr>
        <p:spPr>
          <a:xfrm>
            <a:off x="2225615" y="2303253"/>
            <a:ext cx="1380227" cy="2932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18619E5D-B8AA-0975-DEB2-A06BFB741376}"/>
              </a:ext>
            </a:extLst>
          </p:cNvPr>
          <p:cNvSpPr/>
          <p:nvPr/>
        </p:nvSpPr>
        <p:spPr>
          <a:xfrm rot="10800000">
            <a:off x="2225614" y="1860430"/>
            <a:ext cx="1380227" cy="2932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B58ECFFC-1798-9E56-C1A5-29A58F17FD23}"/>
              </a:ext>
            </a:extLst>
          </p:cNvPr>
          <p:cNvSpPr/>
          <p:nvPr/>
        </p:nvSpPr>
        <p:spPr>
          <a:xfrm>
            <a:off x="2225614" y="4014158"/>
            <a:ext cx="1380227" cy="29329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81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1474</Words>
  <Application>Microsoft Office PowerPoint</Application>
  <PresentationFormat>Breedbeeld</PresentationFormat>
  <Paragraphs>273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Kantoorthema</vt:lpstr>
      <vt:lpstr>Subwoofers /  Boom-boomboxen</vt:lpstr>
      <vt:lpstr>Voordat we inhoudelijk starten:</vt:lpstr>
      <vt:lpstr>Aanleiding</vt:lpstr>
      <vt:lpstr>Onderwerpen van vanavond </vt:lpstr>
      <vt:lpstr>1. Purist versus pragmaticus</vt:lpstr>
      <vt:lpstr>2. Voordelen van subwoofers </vt:lpstr>
      <vt:lpstr>2. Nadelen van subwoofers </vt:lpstr>
      <vt:lpstr>3. Aansluiten subwoofer</vt:lpstr>
      <vt:lpstr>PowerPoint-presentatie</vt:lpstr>
      <vt:lpstr>4. Afstellen subwoofer (1)</vt:lpstr>
      <vt:lpstr>4. Afstellen subwoofer (2)</vt:lpstr>
      <vt:lpstr>4. Afstellen subwoofer (3)</vt:lpstr>
      <vt:lpstr>4. Afstellen subwoofer (4)</vt:lpstr>
      <vt:lpstr>4. Afstellen subwoofer (5)</vt:lpstr>
      <vt:lpstr>4. Afstellen subwoofer (6)</vt:lpstr>
      <vt:lpstr>4. Afstellen subwoofer (7)</vt:lpstr>
      <vt:lpstr>4. Afstellen subwoofer (8)</vt:lpstr>
      <vt:lpstr>5. Plaatsing subwoofer (1)</vt:lpstr>
      <vt:lpstr>6. Problemen door subwoofers</vt:lpstr>
      <vt:lpstr>7. Oplossingen (1)</vt:lpstr>
      <vt:lpstr>7. Oplossingen (2)</vt:lpstr>
      <vt:lpstr>7. Oplossingen (3)</vt:lpstr>
      <vt:lpstr>7. Oplossingen (4)</vt:lpstr>
      <vt:lpstr>7. Oplossingen (5)</vt:lpstr>
      <vt:lpstr>7. Oplossingen (6)</vt:lpstr>
      <vt:lpstr>7. Oplossingen (7)</vt:lpstr>
      <vt:lpstr>7. Oplossingen (9)</vt:lpstr>
      <vt:lpstr>7. Oplossingen (8)</vt:lpstr>
      <vt:lpstr>7. Oplossingen (10)</vt:lpstr>
      <vt:lpstr>7. Oplossingen (11)</vt:lpstr>
      <vt:lpstr>7. Oplossingen (12)</vt:lpstr>
      <vt:lpstr>7. Oplossingen (13)</vt:lpstr>
      <vt:lpstr>7. Oplossingen (14)</vt:lpstr>
      <vt:lpstr>7. Oplossingen (15)</vt:lpstr>
      <vt:lpstr>7. Oplossingen (16)</vt:lpstr>
      <vt:lpstr>Mijn uitkomst?</vt:lpstr>
      <vt:lpstr>Pragmatisch!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Sebastiaan van de Laar</dc:creator>
  <cp:lastModifiedBy>Sebastiaan van de Laar</cp:lastModifiedBy>
  <cp:revision>1</cp:revision>
  <dcterms:created xsi:type="dcterms:W3CDTF">2023-11-05T14:30:22Z</dcterms:created>
  <dcterms:modified xsi:type="dcterms:W3CDTF">2023-11-09T09:04:39Z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15030db-5b96-4a80-bef5-9bbf300e0d2e_Enabled">
    <vt:lpwstr>true</vt:lpwstr>
  </property>
  <property fmtid="{D5CDD505-2E9C-101B-9397-08002B2CF9AE}" pid="3" name="MSIP_Label_415030db-5b96-4a80-bef5-9bbf300e0d2e_SetDate">
    <vt:lpwstr>2023-11-05T14:30:30Z</vt:lpwstr>
  </property>
  <property fmtid="{D5CDD505-2E9C-101B-9397-08002B2CF9AE}" pid="4" name="MSIP_Label_415030db-5b96-4a80-bef5-9bbf300e0d2e_Method">
    <vt:lpwstr>Standard</vt:lpwstr>
  </property>
  <property fmtid="{D5CDD505-2E9C-101B-9397-08002B2CF9AE}" pid="5" name="MSIP_Label_415030db-5b96-4a80-bef5-9bbf300e0d2e_Name">
    <vt:lpwstr>General</vt:lpwstr>
  </property>
  <property fmtid="{D5CDD505-2E9C-101B-9397-08002B2CF9AE}" pid="6" name="MSIP_Label_415030db-5b96-4a80-bef5-9bbf300e0d2e_SiteId">
    <vt:lpwstr>9e9002aa-e50e-44b8-bb7a-021d21198024</vt:lpwstr>
  </property>
  <property fmtid="{D5CDD505-2E9C-101B-9397-08002B2CF9AE}" pid="7" name="MSIP_Label_415030db-5b96-4a80-bef5-9bbf300e0d2e_ActionId">
    <vt:lpwstr>8778cf92-3e9f-46d4-be60-4cc3cd0f02f3</vt:lpwstr>
  </property>
  <property fmtid="{D5CDD505-2E9C-101B-9397-08002B2CF9AE}" pid="8" name="MSIP_Label_415030db-5b96-4a80-bef5-9bbf300e0d2e_ContentBits">
    <vt:lpwstr>0</vt:lpwstr>
  </property>
</Properties>
</file>